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74" r:id="rId3"/>
    <p:sldMasterId id="2147483687" r:id="rId4"/>
    <p:sldMasterId id="2147483700" r:id="rId5"/>
    <p:sldMasterId id="2147483713" r:id="rId6"/>
  </p:sldMasterIdLst>
  <p:notesMasterIdLst>
    <p:notesMasterId r:id="rId28"/>
  </p:notesMasterIdLst>
  <p:sldIdLst>
    <p:sldId id="256" r:id="rId7"/>
    <p:sldId id="257" r:id="rId8"/>
    <p:sldId id="258" r:id="rId9"/>
    <p:sldId id="259" r:id="rId10"/>
    <p:sldId id="260" r:id="rId11"/>
    <p:sldId id="261" r:id="rId12"/>
    <p:sldId id="262" r:id="rId13"/>
    <p:sldId id="276" r:id="rId14"/>
    <p:sldId id="277" r:id="rId15"/>
    <p:sldId id="263" r:id="rId16"/>
    <p:sldId id="264" r:id="rId17"/>
    <p:sldId id="265" r:id="rId18"/>
    <p:sldId id="266" r:id="rId19"/>
    <p:sldId id="267" r:id="rId20"/>
    <p:sldId id="268" r:id="rId21"/>
    <p:sldId id="270" r:id="rId22"/>
    <p:sldId id="271" r:id="rId23"/>
    <p:sldId id="272" r:id="rId24"/>
    <p:sldId id="273" r:id="rId25"/>
    <p:sldId id="274" r:id="rId26"/>
    <p:sldId id="275" r:id="rId27"/>
  </p:sldIdLst>
  <p:sldSz cx="12192000" cy="6858000"/>
  <p:notesSz cx="6858000" cy="9144000"/>
  <p:embeddedFontLst>
    <p:embeddedFont>
      <p:font typeface="Century Gothic" panose="020B0502020202020204" pitchFamily="34" charset="0"/>
      <p:regular r:id="rId29"/>
      <p:bold r:id="rId30"/>
      <p:italic r:id="rId31"/>
      <p:boldItalic r:id="rId32"/>
    </p:embeddedFont>
    <p:embeddedFont>
      <p:font typeface="Microsoft Yahei" panose="020B0503020204020204" pitchFamily="34" charset="-122"/>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iV7vorKt7kpJ0PIiZyq0V5fX2CH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3F2612-1F48-41E3-ADFF-452FE2520B83}">
  <a:tblStyle styleId="{D63F2612-1F48-41E3-ADFF-452FE2520B83}"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E7E7"/>
          </a:solidFill>
        </a:fill>
      </a:tcStyle>
    </a:wholeTbl>
    <a:band1H>
      <a:tcTxStyle b="off" i="off"/>
      <a:tcStyle>
        <a:tcBdr/>
        <a:fill>
          <a:solidFill>
            <a:srgbClr val="FFCCCC"/>
          </a:solidFill>
        </a:fill>
      </a:tcStyle>
    </a:band1H>
    <a:band2H>
      <a:tcTxStyle b="off" i="off"/>
      <a:tcStyle>
        <a:tcBdr/>
      </a:tcStyle>
    </a:band2H>
    <a:band1V>
      <a:tcTxStyle b="off" i="off"/>
      <a:tcStyle>
        <a:tcBdr/>
        <a:fill>
          <a:solidFill>
            <a:srgbClr val="FFCCCC"/>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84"/>
    <p:restoredTop sz="94118"/>
  </p:normalViewPr>
  <p:slideViewPr>
    <p:cSldViewPr snapToGrid="0">
      <p:cViewPr varScale="1">
        <p:scale>
          <a:sx n="77" d="100"/>
          <a:sy n="77" d="100"/>
        </p:scale>
        <p:origin x="1013"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font" Target="fonts/font5.fntdata"/><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3.fntdata"/><Relationship Id="rId44" Type="http://customschemas.google.com/relationships/presentationmetadata" Target="metadata"/><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font" Target="fonts/font2.fntdata"/><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hdr" idx="3"/>
          </p:nvPr>
        </p:nvSpPr>
        <p:spPr>
          <a:xfrm>
            <a:off x="0" y="0"/>
            <a:ext cx="3372840" cy="50256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dt" idx="10"/>
          </p:nvPr>
        </p:nvSpPr>
        <p:spPr>
          <a:xfrm>
            <a:off x="4399200" y="0"/>
            <a:ext cx="3372840" cy="50256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9555480"/>
            <a:ext cx="3372840" cy="50256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399200" y="9555480"/>
            <a:ext cx="3372840" cy="50256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a:t>
            </a:fld>
            <a:endParaRPr sz="1400" b="0" i="0" u="none" strike="noStrike" cap="none">
              <a:solidFill>
                <a:schemeClr val="dk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0" name="Google Shape;460;p1:notes"/>
          <p:cNvSpPr txBox="1">
            <a:spLocks noGrp="1"/>
          </p:cNvSpPr>
          <p:nvPr>
            <p:ph type="body" idx="1"/>
          </p:nvPr>
        </p:nvSpPr>
        <p:spPr>
          <a:xfrm>
            <a:off x="777240" y="4777560"/>
            <a:ext cx="6217500" cy="4525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461" name="Google Shape;461;p1:notes"/>
          <p:cNvSpPr txBox="1">
            <a:spLocks noGrp="1"/>
          </p:cNvSpPr>
          <p:nvPr>
            <p:ph type="sldNum" idx="12"/>
          </p:nvPr>
        </p:nvSpPr>
        <p:spPr>
          <a:xfrm>
            <a:off x="4399200" y="9555480"/>
            <a:ext cx="3372900" cy="5025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US" sz="1400" b="0" strike="noStrike">
                <a:latin typeface="Times New Roman"/>
                <a:ea typeface="Times New Roman"/>
                <a:cs typeface="Times New Roman"/>
                <a:sym typeface="Times New Roman"/>
              </a:rPr>
              <a:t>1</a:t>
            </a:fld>
            <a:endParaRPr sz="1400" b="0" strike="noStrike">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8" name="Google Shape;718;p10: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2000" b="0" strike="noStrike">
                <a:latin typeface="Arial"/>
                <a:ea typeface="Arial"/>
                <a:cs typeface="Arial"/>
                <a:sym typeface="Arial"/>
              </a:rPr>
              <a:t>để giải quyết vấn đề cấp thiết ở trên e đã đặt ra các mục tiêu cụ thể như sau</a:t>
            </a:r>
            <a:endParaRPr sz="2000" b="0" strike="noStrike">
              <a:latin typeface="Arial"/>
              <a:ea typeface="Arial"/>
              <a:cs typeface="Arial"/>
              <a:sym typeface="Arial"/>
            </a:endParaRPr>
          </a:p>
        </p:txBody>
      </p:sp>
      <p:sp>
        <p:nvSpPr>
          <p:cNvPr id="719" name="Google Shape;719;p10: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12</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2" name="Google Shape;742;p11: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743" name="Google Shape;743;p11: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13</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8" name="Google Shape;788;p12: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789" name="Google Shape;789;p12: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14</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2" name="Google Shape;812;p13: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813" name="Google Shape;813;p13: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15</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8" name="Google Shape;828;p15: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dirty="0">
              <a:latin typeface="Arial"/>
              <a:ea typeface="Arial"/>
              <a:cs typeface="Arial"/>
              <a:sym typeface="Arial"/>
            </a:endParaRPr>
          </a:p>
        </p:txBody>
      </p:sp>
      <p:sp>
        <p:nvSpPr>
          <p:cNvPr id="829" name="Google Shape;829;p15: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16</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6" name="Google Shape;836;p16: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837" name="Google Shape;837;p16: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17</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0" name="Google Shape;860;p17: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861" name="Google Shape;861;p17: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18</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18: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884" name="Google Shape;884;p18: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19: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902" name="Google Shape;902;p19: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5" name="Google Shape;945;p20: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946" name="Google Shape;946;p20: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21</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478" name="Google Shape;478;p2: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3: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490" name="Google Shape;490;p3: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7" name="Google Shape;547;p4: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548" name="Google Shape;548;p4: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4</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1" name="Google Shape;571;p5: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572" name="Google Shape;572;p5: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5</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6: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9" name="Google Shape;589;p6: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590" name="Google Shape;590;p6:notes"/>
          <p:cNvSpPr txBox="1">
            <a:spLocks noGrp="1"/>
          </p:cNvSpPr>
          <p:nvPr>
            <p:ph type="sldNum" idx="12"/>
          </p:nvPr>
        </p:nvSpPr>
        <p:spPr>
          <a:xfrm>
            <a:off x="4399200" y="9555480"/>
            <a:ext cx="3372840" cy="50256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US" sz="1400" b="0" strike="noStrike">
                <a:latin typeface="Times New Roman"/>
                <a:ea typeface="Times New Roman"/>
                <a:cs typeface="Times New Roman"/>
                <a:sym typeface="Times New Roman"/>
              </a:rPr>
              <a:t>6</a:t>
            </a:fld>
            <a:endParaRPr sz="1400" b="0" strike="noStrike">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7: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3" name="Google Shape;623;p7:notes"/>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p>
            <a:pPr marL="228600" lvl="0" indent="-228600" algn="l" rtl="0">
              <a:lnSpc>
                <a:spcPct val="100000"/>
              </a:lnSpc>
              <a:spcBef>
                <a:spcPts val="0"/>
              </a:spcBef>
              <a:spcAft>
                <a:spcPts val="0"/>
              </a:spcAft>
              <a:buClr>
                <a:schemeClr val="dk1"/>
              </a:buClr>
              <a:buSzPts val="1200"/>
              <a:buFont typeface="Arial"/>
              <a:buAutoNum type="arabicPeriod"/>
            </a:pPr>
            <a:r>
              <a:rPr lang="en-US"/>
              <a:t>Mvc</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MVC (Model – View - Controller) là một design partern đã tồn tại rất lâu trong ngành công nghệ phần mềm. Một ứng dụng viết theo mô hình MVC sẽ bao gồm 3 thành phần tách biệt nhau đó là Model, View, Controller</a:t>
            </a:r>
            <a:endParaRPr sz="12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i="0">
                <a:solidFill>
                  <a:schemeClr val="dk1"/>
                </a:solidFill>
                <a:latin typeface="Arial"/>
                <a:ea typeface="Arial"/>
                <a:cs typeface="Arial"/>
                <a:sym typeface="Arial"/>
              </a:rPr>
              <a:t>mô hình MVC giúp tách biệt 3 tầng trong mô hình lập trình web, vì vậy giúp tối ưu ứng dụng, dễ dàng thêm mới và chỉnh sửa code hoặc giao diện.</a:t>
            </a:r>
            <a:endParaRPr sz="1200" i="1">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Arial"/>
              <a:buNone/>
            </a:pPr>
            <a:endParaRPr/>
          </a:p>
          <a:p>
            <a:pPr marL="0" marR="0" lvl="0" indent="0" algn="l" rtl="0">
              <a:lnSpc>
                <a:spcPct val="100000"/>
              </a:lnSpc>
              <a:spcBef>
                <a:spcPts val="0"/>
              </a:spcBef>
              <a:spcAft>
                <a:spcPts val="0"/>
              </a:spcAft>
              <a:buClr>
                <a:schemeClr val="dk1"/>
              </a:buClr>
              <a:buSzPts val="1200"/>
              <a:buFont typeface="Arial"/>
              <a:buNone/>
            </a:pPr>
            <a:r>
              <a:rPr lang="en-US" sz="1200" b="0" i="0">
                <a:solidFill>
                  <a:schemeClr val="dk1"/>
                </a:solidFill>
                <a:latin typeface="Arial"/>
                <a:ea typeface="Arial"/>
                <a:cs typeface="Arial"/>
                <a:sym typeface="Arial"/>
              </a:rPr>
              <a:t>Model (dữ liệu), View (giao diện) và Controller (bộ điều khiển).</a:t>
            </a:r>
            <a:endParaRPr sz="1200" i="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endParaRPr sz="1200" i="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i="0">
                <a:solidFill>
                  <a:schemeClr val="dk1"/>
                </a:solidFill>
                <a:latin typeface="Arial"/>
                <a:ea typeface="Arial"/>
                <a:cs typeface="Arial"/>
                <a:sym typeface="Arial"/>
              </a:rPr>
              <a:t>Model: ở phần trước mình đã nhắc lại cho các bạn về 3 tầng trong mô hình</a:t>
            </a:r>
            <a:endParaRPr sz="1200" i="1">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i="0">
                <a:solidFill>
                  <a:schemeClr val="dk1"/>
                </a:solidFill>
                <a:latin typeface="Arial"/>
                <a:ea typeface="Arial"/>
                <a:cs typeface="Arial"/>
                <a:sym typeface="Arial"/>
              </a:rPr>
              <a:t>View: là tầng giao diện, hiển thị dữ liệu được truy xuất từ tầng model</a:t>
            </a:r>
            <a:endParaRPr sz="1200" i="0">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i="0">
                <a:solidFill>
                  <a:schemeClr val="dk1"/>
                </a:solidFill>
                <a:latin typeface="Arial"/>
                <a:ea typeface="Arial"/>
                <a:cs typeface="Arial"/>
                <a:sym typeface="Arial"/>
              </a:rPr>
              <a:t>Controller: đây là tầng giúp kết nối giữa tầng model và tầng view trong mô hình MVC, có nghĩa là nếu phía client yêu cầu hiển thị dữ liệu thì controller gọi giữ liệu từ model và trả về cho view vì view tương tác trực tiếp với client</a:t>
            </a:r>
            <a:endParaRPr sz="1200" i="1">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US"/>
              <a:t>Cơ chế hoạt động</a:t>
            </a:r>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User gửi 1 yêu cầu tới server bằng cách truyền vào 1 URL trong browser </a:t>
            </a: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Yêu cầu đó được gửi tới controller đầu tiên, controller sẽ xử lý yêu cầu, nếu yêu cầu cần truy xuất dữ liệu thì controller sẽ chuyển qua tầng model </a:t>
            </a: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Tại tầng model, dữ liệu được truy xuất từ database và sau đó truyền qua view thông qua controller </a:t>
            </a: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Controller sẽ giúp dữ liệu được chuyển từ model qua view </a:t>
            </a: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View là tầng cuối cùng giao tiếp với User, mọi dữ liệu sẽ được hiển thị cho User thông qua tầng View</a:t>
            </a: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endParaRPr/>
          </a:p>
          <a:p>
            <a:pPr marL="228600" lvl="0" indent="-228600" algn="l" rtl="0">
              <a:lnSpc>
                <a:spcPct val="100000"/>
              </a:lnSpc>
              <a:spcBef>
                <a:spcPts val="0"/>
              </a:spcBef>
              <a:spcAft>
                <a:spcPts val="0"/>
              </a:spcAft>
              <a:buClr>
                <a:schemeClr val="dk1"/>
              </a:buClr>
              <a:buSzPts val="1200"/>
              <a:buFont typeface="Arial"/>
              <a:buAutoNum type="arabicPeriod"/>
            </a:pPr>
            <a:r>
              <a:rPr lang="en-US"/>
              <a:t>Microsoft sql server</a:t>
            </a:r>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User gửi 1 yêu cầu tới server bằng cách truyền vào 1 URL trong browser </a:t>
            </a: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Yêu cầu đó được gửi tới controller đầu tiên, controller sẽ xử lý yêu cầu, nếu yêu cầu cần truy xuất dữ liệu thì controller sẽ chuyển qua tầng model </a:t>
            </a: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Tại tầng model, dữ liệu được truy xuất từ database và sau đó truyền qua view thông qua controller </a:t>
            </a: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Controller sẽ giúp dữ liệu được chuyển từ model qua view </a:t>
            </a: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200">
                <a:solidFill>
                  <a:schemeClr val="dk1"/>
                </a:solidFill>
                <a:latin typeface="Arial"/>
                <a:ea typeface="Arial"/>
                <a:cs typeface="Arial"/>
                <a:sym typeface="Arial"/>
              </a:rPr>
              <a:t>View là tầng cuối cùng giao tiếp với User, mọi dữ liệu sẽ được hiển thị cho User thông qua tầng View</a:t>
            </a:r>
            <a:endParaRPr sz="1200">
              <a:solidFill>
                <a:schemeClr val="dk1"/>
              </a:solidFill>
              <a:latin typeface="Arial"/>
              <a:ea typeface="Arial"/>
              <a:cs typeface="Arial"/>
              <a:sym typeface="Arial"/>
            </a:endParaRPr>
          </a:p>
          <a:p>
            <a:pPr marL="228600" lvl="0" indent="-152400" algn="l" rtl="0">
              <a:lnSpc>
                <a:spcPct val="100000"/>
              </a:lnSpc>
              <a:spcBef>
                <a:spcPts val="0"/>
              </a:spcBef>
              <a:spcAft>
                <a:spcPts val="0"/>
              </a:spcAft>
              <a:buClr>
                <a:schemeClr val="dk1"/>
              </a:buClr>
              <a:buSzPts val="1200"/>
              <a:buFont typeface="Arial"/>
              <a:buNone/>
            </a:pPr>
            <a:endParaRPr/>
          </a:p>
        </p:txBody>
      </p:sp>
      <p:sp>
        <p:nvSpPr>
          <p:cNvPr id="624" name="Google Shape;624;p7:notes"/>
          <p:cNvSpPr txBox="1">
            <a:spLocks noGrp="1"/>
          </p:cNvSpPr>
          <p:nvPr>
            <p:ph type="sldNum" idx="12"/>
          </p:nvPr>
        </p:nvSpPr>
        <p:spPr>
          <a:xfrm>
            <a:off x="4399200" y="9555480"/>
            <a:ext cx="3372840" cy="50256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n-US" sz="1400" b="0" strike="noStrike">
                <a:latin typeface="Times New Roman"/>
                <a:ea typeface="Times New Roman"/>
                <a:cs typeface="Times New Roman"/>
                <a:sym typeface="Times New Roman"/>
              </a:rPr>
              <a:t>7</a:t>
            </a:fld>
            <a:endParaRPr sz="1400" b="0" strike="noStrike">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3" name="Google Shape;633;p8: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634" name="Google Shape;634;p8: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10</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0" name="Google Shape;660;p9: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
        <p:nvSpPr>
          <p:cNvPr id="661" name="Google Shape;661;p9:notes"/>
          <p:cNvSpPr txBox="1"/>
          <p:nvPr/>
        </p:nvSpPr>
        <p:spPr>
          <a:xfrm>
            <a:off x="3884760" y="8685360"/>
            <a:ext cx="2971440" cy="45828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11</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64"/>
        <p:cNvGrpSpPr/>
        <p:nvPr/>
      </p:nvGrpSpPr>
      <p:grpSpPr>
        <a:xfrm>
          <a:off x="0" y="0"/>
          <a:ext cx="0" cy="0"/>
          <a:chOff x="0" y="0"/>
          <a:chExt cx="0" cy="0"/>
        </a:xfrm>
      </p:grpSpPr>
      <p:sp>
        <p:nvSpPr>
          <p:cNvPr id="65" name="Google Shape;65;p4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3"/>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7" name="Google Shape;67;p43"/>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68"/>
        <p:cNvGrpSpPr/>
        <p:nvPr/>
      </p:nvGrpSpPr>
      <p:grpSpPr>
        <a:xfrm>
          <a:off x="0" y="0"/>
          <a:ext cx="0" cy="0"/>
          <a:chOff x="0" y="0"/>
          <a:chExt cx="0" cy="0"/>
        </a:xfrm>
      </p:grpSpPr>
      <p:sp>
        <p:nvSpPr>
          <p:cNvPr id="69" name="Google Shape;69;p4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1" name="Google Shape;71;p4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2" name="Google Shape;72;p44"/>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3" name="Google Shape;73;p44"/>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5"/>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7" name="Google Shape;77;p45"/>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8" name="Google Shape;78;p45"/>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9" name="Google Shape;79;p45"/>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0" name="Google Shape;80;p45"/>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1" name="Google Shape;81;p45"/>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08"/>
        <p:cNvGrpSpPr/>
        <p:nvPr/>
      </p:nvGrpSpPr>
      <p:grpSpPr>
        <a:xfrm>
          <a:off x="0" y="0"/>
          <a:ext cx="0" cy="0"/>
          <a:chOff x="0" y="0"/>
          <a:chExt cx="0" cy="0"/>
        </a:xfrm>
      </p:grpSpPr>
      <p:sp>
        <p:nvSpPr>
          <p:cNvPr id="109" name="Google Shape;109;p3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35"/>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11"/>
        <p:cNvGrpSpPr/>
        <p:nvPr/>
      </p:nvGrpSpPr>
      <p:grpSpPr>
        <a:xfrm>
          <a:off x="0" y="0"/>
          <a:ext cx="0" cy="0"/>
          <a:chOff x="0" y="0"/>
          <a:chExt cx="0" cy="0"/>
        </a:xfrm>
      </p:grpSpPr>
      <p:sp>
        <p:nvSpPr>
          <p:cNvPr id="112" name="Google Shape;112;p4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46"/>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14"/>
        <p:cNvGrpSpPr/>
        <p:nvPr/>
      </p:nvGrpSpPr>
      <p:grpSpPr>
        <a:xfrm>
          <a:off x="0" y="0"/>
          <a:ext cx="0" cy="0"/>
          <a:chOff x="0" y="0"/>
          <a:chExt cx="0" cy="0"/>
        </a:xfrm>
      </p:grpSpPr>
      <p:sp>
        <p:nvSpPr>
          <p:cNvPr id="115" name="Google Shape;115;p4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4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7" name="Google Shape;117;p47"/>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8"/>
        <p:cNvGrpSpPr/>
        <p:nvPr/>
      </p:nvGrpSpPr>
      <p:grpSpPr>
        <a:xfrm>
          <a:off x="0" y="0"/>
          <a:ext cx="0" cy="0"/>
          <a:chOff x="0" y="0"/>
          <a:chExt cx="0" cy="0"/>
        </a:xfrm>
      </p:grpSpPr>
      <p:sp>
        <p:nvSpPr>
          <p:cNvPr id="119" name="Google Shape;119;p4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20"/>
        <p:cNvGrpSpPr/>
        <p:nvPr/>
      </p:nvGrpSpPr>
      <p:grpSpPr>
        <a:xfrm>
          <a:off x="0" y="0"/>
          <a:ext cx="0" cy="0"/>
          <a:chOff x="0" y="0"/>
          <a:chExt cx="0" cy="0"/>
        </a:xfrm>
      </p:grpSpPr>
      <p:sp>
        <p:nvSpPr>
          <p:cNvPr id="121" name="Google Shape;121;p49"/>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22"/>
        <p:cNvGrpSpPr/>
        <p:nvPr/>
      </p:nvGrpSpPr>
      <p:grpSpPr>
        <a:xfrm>
          <a:off x="0" y="0"/>
          <a:ext cx="0" cy="0"/>
          <a:chOff x="0" y="0"/>
          <a:chExt cx="0" cy="0"/>
        </a:xfrm>
      </p:grpSpPr>
      <p:sp>
        <p:nvSpPr>
          <p:cNvPr id="123" name="Google Shape;123;p5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5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5" name="Google Shape;125;p50"/>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6" name="Google Shape;126;p5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35"/>
        <p:cNvGrpSpPr/>
        <p:nvPr/>
      </p:nvGrpSpPr>
      <p:grpSpPr>
        <a:xfrm>
          <a:off x="0" y="0"/>
          <a:ext cx="0" cy="0"/>
          <a:chOff x="0" y="0"/>
          <a:chExt cx="0" cy="0"/>
        </a:xfrm>
      </p:grpSpPr>
      <p:sp>
        <p:nvSpPr>
          <p:cNvPr id="36" name="Google Shape;36;p2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27"/>
        <p:cNvGrpSpPr/>
        <p:nvPr/>
      </p:nvGrpSpPr>
      <p:grpSpPr>
        <a:xfrm>
          <a:off x="0" y="0"/>
          <a:ext cx="0" cy="0"/>
          <a:chOff x="0" y="0"/>
          <a:chExt cx="0" cy="0"/>
        </a:xfrm>
      </p:grpSpPr>
      <p:sp>
        <p:nvSpPr>
          <p:cNvPr id="128" name="Google Shape;128;p5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51"/>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0" name="Google Shape;130;p51"/>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1" name="Google Shape;131;p51"/>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32"/>
        <p:cNvGrpSpPr/>
        <p:nvPr/>
      </p:nvGrpSpPr>
      <p:grpSpPr>
        <a:xfrm>
          <a:off x="0" y="0"/>
          <a:ext cx="0" cy="0"/>
          <a:chOff x="0" y="0"/>
          <a:chExt cx="0" cy="0"/>
        </a:xfrm>
      </p:grpSpPr>
      <p:sp>
        <p:nvSpPr>
          <p:cNvPr id="133" name="Google Shape;133;p5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5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5" name="Google Shape;135;p5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6" name="Google Shape;136;p52"/>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37"/>
        <p:cNvGrpSpPr/>
        <p:nvPr/>
      </p:nvGrpSpPr>
      <p:grpSpPr>
        <a:xfrm>
          <a:off x="0" y="0"/>
          <a:ext cx="0" cy="0"/>
          <a:chOff x="0" y="0"/>
          <a:chExt cx="0" cy="0"/>
        </a:xfrm>
      </p:grpSpPr>
      <p:sp>
        <p:nvSpPr>
          <p:cNvPr id="138" name="Google Shape;138;p5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53"/>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0" name="Google Shape;140;p53"/>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41"/>
        <p:cNvGrpSpPr/>
        <p:nvPr/>
      </p:nvGrpSpPr>
      <p:grpSpPr>
        <a:xfrm>
          <a:off x="0" y="0"/>
          <a:ext cx="0" cy="0"/>
          <a:chOff x="0" y="0"/>
          <a:chExt cx="0" cy="0"/>
        </a:xfrm>
      </p:grpSpPr>
      <p:sp>
        <p:nvSpPr>
          <p:cNvPr id="142" name="Google Shape;142;p5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5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4" name="Google Shape;144;p5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5" name="Google Shape;145;p54"/>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6" name="Google Shape;146;p54"/>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47"/>
        <p:cNvGrpSpPr/>
        <p:nvPr/>
      </p:nvGrpSpPr>
      <p:grpSpPr>
        <a:xfrm>
          <a:off x="0" y="0"/>
          <a:ext cx="0" cy="0"/>
          <a:chOff x="0" y="0"/>
          <a:chExt cx="0" cy="0"/>
        </a:xfrm>
      </p:grpSpPr>
      <p:sp>
        <p:nvSpPr>
          <p:cNvPr id="148" name="Google Shape;148;p5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55"/>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0" name="Google Shape;150;p55"/>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1" name="Google Shape;151;p55"/>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2" name="Google Shape;152;p55"/>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3" name="Google Shape;153;p55"/>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4" name="Google Shape;154;p55"/>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5"/>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28"/>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89"/>
        <p:cNvGrpSpPr/>
        <p:nvPr/>
      </p:nvGrpSpPr>
      <p:grpSpPr>
        <a:xfrm>
          <a:off x="0" y="0"/>
          <a:ext cx="0" cy="0"/>
          <a:chOff x="0" y="0"/>
          <a:chExt cx="0" cy="0"/>
        </a:xfrm>
      </p:grpSpPr>
      <p:sp>
        <p:nvSpPr>
          <p:cNvPr id="190" name="Google Shape;190;p5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56"/>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92"/>
        <p:cNvGrpSpPr/>
        <p:nvPr/>
      </p:nvGrpSpPr>
      <p:grpSpPr>
        <a:xfrm>
          <a:off x="0" y="0"/>
          <a:ext cx="0" cy="0"/>
          <a:chOff x="0" y="0"/>
          <a:chExt cx="0" cy="0"/>
        </a:xfrm>
      </p:grpSpPr>
      <p:sp>
        <p:nvSpPr>
          <p:cNvPr id="193" name="Google Shape;193;p5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5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95" name="Google Shape;195;p57"/>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6"/>
        <p:cNvGrpSpPr/>
        <p:nvPr/>
      </p:nvGrpSpPr>
      <p:grpSpPr>
        <a:xfrm>
          <a:off x="0" y="0"/>
          <a:ext cx="0" cy="0"/>
          <a:chOff x="0" y="0"/>
          <a:chExt cx="0" cy="0"/>
        </a:xfrm>
      </p:grpSpPr>
      <p:sp>
        <p:nvSpPr>
          <p:cNvPr id="197" name="Google Shape;197;p5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38"/>
        <p:cNvGrpSpPr/>
        <p:nvPr/>
      </p:nvGrpSpPr>
      <p:grpSpPr>
        <a:xfrm>
          <a:off x="0" y="0"/>
          <a:ext cx="0" cy="0"/>
          <a:chOff x="0" y="0"/>
          <a:chExt cx="0" cy="0"/>
        </a:xfrm>
      </p:grpSpPr>
      <p:sp>
        <p:nvSpPr>
          <p:cNvPr id="39" name="Google Shape;39;p3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6"/>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98"/>
        <p:cNvGrpSpPr/>
        <p:nvPr/>
      </p:nvGrpSpPr>
      <p:grpSpPr>
        <a:xfrm>
          <a:off x="0" y="0"/>
          <a:ext cx="0" cy="0"/>
          <a:chOff x="0" y="0"/>
          <a:chExt cx="0" cy="0"/>
        </a:xfrm>
      </p:grpSpPr>
      <p:sp>
        <p:nvSpPr>
          <p:cNvPr id="199" name="Google Shape;199;p59"/>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00"/>
        <p:cNvGrpSpPr/>
        <p:nvPr/>
      </p:nvGrpSpPr>
      <p:grpSpPr>
        <a:xfrm>
          <a:off x="0" y="0"/>
          <a:ext cx="0" cy="0"/>
          <a:chOff x="0" y="0"/>
          <a:chExt cx="0" cy="0"/>
        </a:xfrm>
      </p:grpSpPr>
      <p:sp>
        <p:nvSpPr>
          <p:cNvPr id="201" name="Google Shape;201;p6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6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03" name="Google Shape;203;p60"/>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04" name="Google Shape;204;p6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05"/>
        <p:cNvGrpSpPr/>
        <p:nvPr/>
      </p:nvGrpSpPr>
      <p:grpSpPr>
        <a:xfrm>
          <a:off x="0" y="0"/>
          <a:ext cx="0" cy="0"/>
          <a:chOff x="0" y="0"/>
          <a:chExt cx="0" cy="0"/>
        </a:xfrm>
      </p:grpSpPr>
      <p:sp>
        <p:nvSpPr>
          <p:cNvPr id="206" name="Google Shape;206;p6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61"/>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08" name="Google Shape;208;p61"/>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09" name="Google Shape;209;p61"/>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10"/>
        <p:cNvGrpSpPr/>
        <p:nvPr/>
      </p:nvGrpSpPr>
      <p:grpSpPr>
        <a:xfrm>
          <a:off x="0" y="0"/>
          <a:ext cx="0" cy="0"/>
          <a:chOff x="0" y="0"/>
          <a:chExt cx="0" cy="0"/>
        </a:xfrm>
      </p:grpSpPr>
      <p:sp>
        <p:nvSpPr>
          <p:cNvPr id="211" name="Google Shape;211;p6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6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13" name="Google Shape;213;p6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14" name="Google Shape;214;p62"/>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15"/>
        <p:cNvGrpSpPr/>
        <p:nvPr/>
      </p:nvGrpSpPr>
      <p:grpSpPr>
        <a:xfrm>
          <a:off x="0" y="0"/>
          <a:ext cx="0" cy="0"/>
          <a:chOff x="0" y="0"/>
          <a:chExt cx="0" cy="0"/>
        </a:xfrm>
      </p:grpSpPr>
      <p:sp>
        <p:nvSpPr>
          <p:cNvPr id="216" name="Google Shape;216;p6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63"/>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18" name="Google Shape;218;p63"/>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19"/>
        <p:cNvGrpSpPr/>
        <p:nvPr/>
      </p:nvGrpSpPr>
      <p:grpSpPr>
        <a:xfrm>
          <a:off x="0" y="0"/>
          <a:ext cx="0" cy="0"/>
          <a:chOff x="0" y="0"/>
          <a:chExt cx="0" cy="0"/>
        </a:xfrm>
      </p:grpSpPr>
      <p:sp>
        <p:nvSpPr>
          <p:cNvPr id="220" name="Google Shape;220;p6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6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22" name="Google Shape;222;p6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23" name="Google Shape;223;p64"/>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24" name="Google Shape;224;p64"/>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25"/>
        <p:cNvGrpSpPr/>
        <p:nvPr/>
      </p:nvGrpSpPr>
      <p:grpSpPr>
        <a:xfrm>
          <a:off x="0" y="0"/>
          <a:ext cx="0" cy="0"/>
          <a:chOff x="0" y="0"/>
          <a:chExt cx="0" cy="0"/>
        </a:xfrm>
      </p:grpSpPr>
      <p:sp>
        <p:nvSpPr>
          <p:cNvPr id="226" name="Google Shape;226;p6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65"/>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28" name="Google Shape;228;p65"/>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29" name="Google Shape;229;p65"/>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30" name="Google Shape;230;p65"/>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31" name="Google Shape;231;p65"/>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32" name="Google Shape;232;p65"/>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2"/>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63"/>
        <p:cNvGrpSpPr/>
        <p:nvPr/>
      </p:nvGrpSpPr>
      <p:grpSpPr>
        <a:xfrm>
          <a:off x="0" y="0"/>
          <a:ext cx="0" cy="0"/>
          <a:chOff x="0" y="0"/>
          <a:chExt cx="0" cy="0"/>
        </a:xfrm>
      </p:grpSpPr>
      <p:sp>
        <p:nvSpPr>
          <p:cNvPr id="264" name="Google Shape;264;p6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5" name="Google Shape;265;p66"/>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66"/>
        <p:cNvGrpSpPr/>
        <p:nvPr/>
      </p:nvGrpSpPr>
      <p:grpSpPr>
        <a:xfrm>
          <a:off x="0" y="0"/>
          <a:ext cx="0" cy="0"/>
          <a:chOff x="0" y="0"/>
          <a:chExt cx="0" cy="0"/>
        </a:xfrm>
      </p:grpSpPr>
      <p:sp>
        <p:nvSpPr>
          <p:cNvPr id="267" name="Google Shape;267;p6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8" name="Google Shape;268;p67"/>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41"/>
        <p:cNvGrpSpPr/>
        <p:nvPr/>
      </p:nvGrpSpPr>
      <p:grpSpPr>
        <a:xfrm>
          <a:off x="0" y="0"/>
          <a:ext cx="0" cy="0"/>
          <a:chOff x="0" y="0"/>
          <a:chExt cx="0" cy="0"/>
        </a:xfrm>
      </p:grpSpPr>
      <p:sp>
        <p:nvSpPr>
          <p:cNvPr id="42" name="Google Shape;42;p3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4" name="Google Shape;44;p37"/>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69"/>
        <p:cNvGrpSpPr/>
        <p:nvPr/>
      </p:nvGrpSpPr>
      <p:grpSpPr>
        <a:xfrm>
          <a:off x="0" y="0"/>
          <a:ext cx="0" cy="0"/>
          <a:chOff x="0" y="0"/>
          <a:chExt cx="0" cy="0"/>
        </a:xfrm>
      </p:grpSpPr>
      <p:sp>
        <p:nvSpPr>
          <p:cNvPr id="270" name="Google Shape;270;p6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1" name="Google Shape;271;p68"/>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72" name="Google Shape;272;p68"/>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3"/>
        <p:cNvGrpSpPr/>
        <p:nvPr/>
      </p:nvGrpSpPr>
      <p:grpSpPr>
        <a:xfrm>
          <a:off x="0" y="0"/>
          <a:ext cx="0" cy="0"/>
          <a:chOff x="0" y="0"/>
          <a:chExt cx="0" cy="0"/>
        </a:xfrm>
      </p:grpSpPr>
      <p:sp>
        <p:nvSpPr>
          <p:cNvPr id="274" name="Google Shape;274;p6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75"/>
        <p:cNvGrpSpPr/>
        <p:nvPr/>
      </p:nvGrpSpPr>
      <p:grpSpPr>
        <a:xfrm>
          <a:off x="0" y="0"/>
          <a:ext cx="0" cy="0"/>
          <a:chOff x="0" y="0"/>
          <a:chExt cx="0" cy="0"/>
        </a:xfrm>
      </p:grpSpPr>
      <p:sp>
        <p:nvSpPr>
          <p:cNvPr id="276" name="Google Shape;276;p70"/>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77"/>
        <p:cNvGrpSpPr/>
        <p:nvPr/>
      </p:nvGrpSpPr>
      <p:grpSpPr>
        <a:xfrm>
          <a:off x="0" y="0"/>
          <a:ext cx="0" cy="0"/>
          <a:chOff x="0" y="0"/>
          <a:chExt cx="0" cy="0"/>
        </a:xfrm>
      </p:grpSpPr>
      <p:sp>
        <p:nvSpPr>
          <p:cNvPr id="278" name="Google Shape;278;p7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9" name="Google Shape;279;p71"/>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80" name="Google Shape;280;p71"/>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81" name="Google Shape;281;p71"/>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82"/>
        <p:cNvGrpSpPr/>
        <p:nvPr/>
      </p:nvGrpSpPr>
      <p:grpSpPr>
        <a:xfrm>
          <a:off x="0" y="0"/>
          <a:ext cx="0" cy="0"/>
          <a:chOff x="0" y="0"/>
          <a:chExt cx="0" cy="0"/>
        </a:xfrm>
      </p:grpSpPr>
      <p:sp>
        <p:nvSpPr>
          <p:cNvPr id="283" name="Google Shape;283;p7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4" name="Google Shape;284;p7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85" name="Google Shape;285;p7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86" name="Google Shape;286;p72"/>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87"/>
        <p:cNvGrpSpPr/>
        <p:nvPr/>
      </p:nvGrpSpPr>
      <p:grpSpPr>
        <a:xfrm>
          <a:off x="0" y="0"/>
          <a:ext cx="0" cy="0"/>
          <a:chOff x="0" y="0"/>
          <a:chExt cx="0" cy="0"/>
        </a:xfrm>
      </p:grpSpPr>
      <p:sp>
        <p:nvSpPr>
          <p:cNvPr id="288" name="Google Shape;288;p7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9" name="Google Shape;289;p73"/>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90" name="Google Shape;290;p73"/>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91" name="Google Shape;291;p73"/>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92"/>
        <p:cNvGrpSpPr/>
        <p:nvPr/>
      </p:nvGrpSpPr>
      <p:grpSpPr>
        <a:xfrm>
          <a:off x="0" y="0"/>
          <a:ext cx="0" cy="0"/>
          <a:chOff x="0" y="0"/>
          <a:chExt cx="0" cy="0"/>
        </a:xfrm>
      </p:grpSpPr>
      <p:sp>
        <p:nvSpPr>
          <p:cNvPr id="293" name="Google Shape;293;p7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4" name="Google Shape;294;p74"/>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95" name="Google Shape;295;p74"/>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96"/>
        <p:cNvGrpSpPr/>
        <p:nvPr/>
      </p:nvGrpSpPr>
      <p:grpSpPr>
        <a:xfrm>
          <a:off x="0" y="0"/>
          <a:ext cx="0" cy="0"/>
          <a:chOff x="0" y="0"/>
          <a:chExt cx="0" cy="0"/>
        </a:xfrm>
      </p:grpSpPr>
      <p:sp>
        <p:nvSpPr>
          <p:cNvPr id="297" name="Google Shape;297;p7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8" name="Google Shape;298;p7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99" name="Google Shape;299;p75"/>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0" name="Google Shape;300;p7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1" name="Google Shape;301;p75"/>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302"/>
        <p:cNvGrpSpPr/>
        <p:nvPr/>
      </p:nvGrpSpPr>
      <p:grpSpPr>
        <a:xfrm>
          <a:off x="0" y="0"/>
          <a:ext cx="0" cy="0"/>
          <a:chOff x="0" y="0"/>
          <a:chExt cx="0" cy="0"/>
        </a:xfrm>
      </p:grpSpPr>
      <p:sp>
        <p:nvSpPr>
          <p:cNvPr id="303" name="Google Shape;303;p7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4" name="Google Shape;304;p76"/>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5" name="Google Shape;305;p76"/>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6" name="Google Shape;306;p76"/>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7" name="Google Shape;307;p76"/>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8" name="Google Shape;308;p76"/>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9" name="Google Shape;309;p76"/>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3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3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337"/>
        <p:cNvGrpSpPr/>
        <p:nvPr/>
      </p:nvGrpSpPr>
      <p:grpSpPr>
        <a:xfrm>
          <a:off x="0" y="0"/>
          <a:ext cx="0" cy="0"/>
          <a:chOff x="0" y="0"/>
          <a:chExt cx="0" cy="0"/>
        </a:xfrm>
      </p:grpSpPr>
      <p:sp>
        <p:nvSpPr>
          <p:cNvPr id="338" name="Google Shape;338;p7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9" name="Google Shape;339;p77"/>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340"/>
        <p:cNvGrpSpPr/>
        <p:nvPr/>
      </p:nvGrpSpPr>
      <p:grpSpPr>
        <a:xfrm>
          <a:off x="0" y="0"/>
          <a:ext cx="0" cy="0"/>
          <a:chOff x="0" y="0"/>
          <a:chExt cx="0" cy="0"/>
        </a:xfrm>
      </p:grpSpPr>
      <p:sp>
        <p:nvSpPr>
          <p:cNvPr id="341" name="Google Shape;341;p7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2" name="Google Shape;342;p78"/>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343"/>
        <p:cNvGrpSpPr/>
        <p:nvPr/>
      </p:nvGrpSpPr>
      <p:grpSpPr>
        <a:xfrm>
          <a:off x="0" y="0"/>
          <a:ext cx="0" cy="0"/>
          <a:chOff x="0" y="0"/>
          <a:chExt cx="0" cy="0"/>
        </a:xfrm>
      </p:grpSpPr>
      <p:sp>
        <p:nvSpPr>
          <p:cNvPr id="344" name="Google Shape;344;p7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5" name="Google Shape;345;p79"/>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46" name="Google Shape;346;p79"/>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7"/>
        <p:cNvGrpSpPr/>
        <p:nvPr/>
      </p:nvGrpSpPr>
      <p:grpSpPr>
        <a:xfrm>
          <a:off x="0" y="0"/>
          <a:ext cx="0" cy="0"/>
          <a:chOff x="0" y="0"/>
          <a:chExt cx="0" cy="0"/>
        </a:xfrm>
      </p:grpSpPr>
      <p:sp>
        <p:nvSpPr>
          <p:cNvPr id="348" name="Google Shape;348;p8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49"/>
        <p:cNvGrpSpPr/>
        <p:nvPr/>
      </p:nvGrpSpPr>
      <p:grpSpPr>
        <a:xfrm>
          <a:off x="0" y="0"/>
          <a:ext cx="0" cy="0"/>
          <a:chOff x="0" y="0"/>
          <a:chExt cx="0" cy="0"/>
        </a:xfrm>
      </p:grpSpPr>
      <p:sp>
        <p:nvSpPr>
          <p:cNvPr id="350" name="Google Shape;350;p81"/>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51"/>
        <p:cNvGrpSpPr/>
        <p:nvPr/>
      </p:nvGrpSpPr>
      <p:grpSpPr>
        <a:xfrm>
          <a:off x="0" y="0"/>
          <a:ext cx="0" cy="0"/>
          <a:chOff x="0" y="0"/>
          <a:chExt cx="0" cy="0"/>
        </a:xfrm>
      </p:grpSpPr>
      <p:sp>
        <p:nvSpPr>
          <p:cNvPr id="352" name="Google Shape;352;p8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3" name="Google Shape;353;p8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54" name="Google Shape;354;p82"/>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55" name="Google Shape;355;p82"/>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56"/>
        <p:cNvGrpSpPr/>
        <p:nvPr/>
      </p:nvGrpSpPr>
      <p:grpSpPr>
        <a:xfrm>
          <a:off x="0" y="0"/>
          <a:ext cx="0" cy="0"/>
          <a:chOff x="0" y="0"/>
          <a:chExt cx="0" cy="0"/>
        </a:xfrm>
      </p:grpSpPr>
      <p:sp>
        <p:nvSpPr>
          <p:cNvPr id="357" name="Google Shape;357;p8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8" name="Google Shape;358;p83"/>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59" name="Google Shape;359;p83"/>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0" name="Google Shape;360;p83"/>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61"/>
        <p:cNvGrpSpPr/>
        <p:nvPr/>
      </p:nvGrpSpPr>
      <p:grpSpPr>
        <a:xfrm>
          <a:off x="0" y="0"/>
          <a:ext cx="0" cy="0"/>
          <a:chOff x="0" y="0"/>
          <a:chExt cx="0" cy="0"/>
        </a:xfrm>
      </p:grpSpPr>
      <p:sp>
        <p:nvSpPr>
          <p:cNvPr id="362" name="Google Shape;362;p8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3" name="Google Shape;363;p8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4" name="Google Shape;364;p8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5" name="Google Shape;365;p84"/>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66"/>
        <p:cNvGrpSpPr/>
        <p:nvPr/>
      </p:nvGrpSpPr>
      <p:grpSpPr>
        <a:xfrm>
          <a:off x="0" y="0"/>
          <a:ext cx="0" cy="0"/>
          <a:chOff x="0" y="0"/>
          <a:chExt cx="0" cy="0"/>
        </a:xfrm>
      </p:grpSpPr>
      <p:sp>
        <p:nvSpPr>
          <p:cNvPr id="367" name="Google Shape;367;p8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8" name="Google Shape;368;p85"/>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9" name="Google Shape;369;p85"/>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370"/>
        <p:cNvGrpSpPr/>
        <p:nvPr/>
      </p:nvGrpSpPr>
      <p:grpSpPr>
        <a:xfrm>
          <a:off x="0" y="0"/>
          <a:ext cx="0" cy="0"/>
          <a:chOff x="0" y="0"/>
          <a:chExt cx="0" cy="0"/>
        </a:xfrm>
      </p:grpSpPr>
      <p:sp>
        <p:nvSpPr>
          <p:cNvPr id="371" name="Google Shape;371;p8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2" name="Google Shape;372;p8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3" name="Google Shape;373;p8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4" name="Google Shape;374;p86"/>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5" name="Google Shape;375;p86"/>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47"/>
        <p:cNvGrpSpPr/>
        <p:nvPr/>
      </p:nvGrpSpPr>
      <p:grpSpPr>
        <a:xfrm>
          <a:off x="0" y="0"/>
          <a:ext cx="0" cy="0"/>
          <a:chOff x="0" y="0"/>
          <a:chExt cx="0" cy="0"/>
        </a:xfrm>
      </p:grpSpPr>
      <p:sp>
        <p:nvSpPr>
          <p:cNvPr id="48" name="Google Shape;48;p39"/>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376"/>
        <p:cNvGrpSpPr/>
        <p:nvPr/>
      </p:nvGrpSpPr>
      <p:grpSpPr>
        <a:xfrm>
          <a:off x="0" y="0"/>
          <a:ext cx="0" cy="0"/>
          <a:chOff x="0" y="0"/>
          <a:chExt cx="0" cy="0"/>
        </a:xfrm>
      </p:grpSpPr>
      <p:sp>
        <p:nvSpPr>
          <p:cNvPr id="377" name="Google Shape;377;p8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8" name="Google Shape;378;p87"/>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9" name="Google Shape;379;p87"/>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80" name="Google Shape;380;p87"/>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81" name="Google Shape;381;p87"/>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82" name="Google Shape;382;p87"/>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83" name="Google Shape;383;p87"/>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10"/>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411"/>
        <p:cNvGrpSpPr/>
        <p:nvPr/>
      </p:nvGrpSpPr>
      <p:grpSpPr>
        <a:xfrm>
          <a:off x="0" y="0"/>
          <a:ext cx="0" cy="0"/>
          <a:chOff x="0" y="0"/>
          <a:chExt cx="0" cy="0"/>
        </a:xfrm>
      </p:grpSpPr>
      <p:sp>
        <p:nvSpPr>
          <p:cNvPr id="412" name="Google Shape;412;p8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3" name="Google Shape;413;p88"/>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414"/>
        <p:cNvGrpSpPr/>
        <p:nvPr/>
      </p:nvGrpSpPr>
      <p:grpSpPr>
        <a:xfrm>
          <a:off x="0" y="0"/>
          <a:ext cx="0" cy="0"/>
          <a:chOff x="0" y="0"/>
          <a:chExt cx="0" cy="0"/>
        </a:xfrm>
      </p:grpSpPr>
      <p:sp>
        <p:nvSpPr>
          <p:cNvPr id="415" name="Google Shape;415;p8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6" name="Google Shape;416;p89"/>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417"/>
        <p:cNvGrpSpPr/>
        <p:nvPr/>
      </p:nvGrpSpPr>
      <p:grpSpPr>
        <a:xfrm>
          <a:off x="0" y="0"/>
          <a:ext cx="0" cy="0"/>
          <a:chOff x="0" y="0"/>
          <a:chExt cx="0" cy="0"/>
        </a:xfrm>
      </p:grpSpPr>
      <p:sp>
        <p:nvSpPr>
          <p:cNvPr id="418" name="Google Shape;418;p9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9" name="Google Shape;419;p90"/>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20" name="Google Shape;420;p90"/>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1"/>
        <p:cNvGrpSpPr/>
        <p:nvPr/>
      </p:nvGrpSpPr>
      <p:grpSpPr>
        <a:xfrm>
          <a:off x="0" y="0"/>
          <a:ext cx="0" cy="0"/>
          <a:chOff x="0" y="0"/>
          <a:chExt cx="0" cy="0"/>
        </a:xfrm>
      </p:grpSpPr>
      <p:sp>
        <p:nvSpPr>
          <p:cNvPr id="422" name="Google Shape;422;p9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423"/>
        <p:cNvGrpSpPr/>
        <p:nvPr/>
      </p:nvGrpSpPr>
      <p:grpSpPr>
        <a:xfrm>
          <a:off x="0" y="0"/>
          <a:ext cx="0" cy="0"/>
          <a:chOff x="0" y="0"/>
          <a:chExt cx="0" cy="0"/>
        </a:xfrm>
      </p:grpSpPr>
      <p:sp>
        <p:nvSpPr>
          <p:cNvPr id="424" name="Google Shape;424;p92"/>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425"/>
        <p:cNvGrpSpPr/>
        <p:nvPr/>
      </p:nvGrpSpPr>
      <p:grpSpPr>
        <a:xfrm>
          <a:off x="0" y="0"/>
          <a:ext cx="0" cy="0"/>
          <a:chOff x="0" y="0"/>
          <a:chExt cx="0" cy="0"/>
        </a:xfrm>
      </p:grpSpPr>
      <p:sp>
        <p:nvSpPr>
          <p:cNvPr id="426" name="Google Shape;426;p9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7" name="Google Shape;427;p93"/>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28" name="Google Shape;428;p9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29" name="Google Shape;429;p93"/>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430"/>
        <p:cNvGrpSpPr/>
        <p:nvPr/>
      </p:nvGrpSpPr>
      <p:grpSpPr>
        <a:xfrm>
          <a:off x="0" y="0"/>
          <a:ext cx="0" cy="0"/>
          <a:chOff x="0" y="0"/>
          <a:chExt cx="0" cy="0"/>
        </a:xfrm>
      </p:grpSpPr>
      <p:sp>
        <p:nvSpPr>
          <p:cNvPr id="431" name="Google Shape;431;p9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2" name="Google Shape;432;p94"/>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33" name="Google Shape;433;p9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34" name="Google Shape;434;p94"/>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435"/>
        <p:cNvGrpSpPr/>
        <p:nvPr/>
      </p:nvGrpSpPr>
      <p:grpSpPr>
        <a:xfrm>
          <a:off x="0" y="0"/>
          <a:ext cx="0" cy="0"/>
          <a:chOff x="0" y="0"/>
          <a:chExt cx="0" cy="0"/>
        </a:xfrm>
      </p:grpSpPr>
      <p:sp>
        <p:nvSpPr>
          <p:cNvPr id="436" name="Google Shape;436;p9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7" name="Google Shape;437;p9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38" name="Google Shape;438;p95"/>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39" name="Google Shape;439;p95"/>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49"/>
        <p:cNvGrpSpPr/>
        <p:nvPr/>
      </p:nvGrpSpPr>
      <p:grpSpPr>
        <a:xfrm>
          <a:off x="0" y="0"/>
          <a:ext cx="0" cy="0"/>
          <a:chOff x="0" y="0"/>
          <a:chExt cx="0" cy="0"/>
        </a:xfrm>
      </p:grpSpPr>
      <p:sp>
        <p:nvSpPr>
          <p:cNvPr id="50" name="Google Shape;50;p4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2" name="Google Shape;52;p40"/>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40"/>
        <p:cNvGrpSpPr/>
        <p:nvPr/>
      </p:nvGrpSpPr>
      <p:grpSpPr>
        <a:xfrm>
          <a:off x="0" y="0"/>
          <a:ext cx="0" cy="0"/>
          <a:chOff x="0" y="0"/>
          <a:chExt cx="0" cy="0"/>
        </a:xfrm>
      </p:grpSpPr>
      <p:sp>
        <p:nvSpPr>
          <p:cNvPr id="441" name="Google Shape;441;p9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2" name="Google Shape;442;p96"/>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43" name="Google Shape;443;p96"/>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44"/>
        <p:cNvGrpSpPr/>
        <p:nvPr/>
      </p:nvGrpSpPr>
      <p:grpSpPr>
        <a:xfrm>
          <a:off x="0" y="0"/>
          <a:ext cx="0" cy="0"/>
          <a:chOff x="0" y="0"/>
          <a:chExt cx="0" cy="0"/>
        </a:xfrm>
      </p:grpSpPr>
      <p:sp>
        <p:nvSpPr>
          <p:cNvPr id="445" name="Google Shape;445;p9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6" name="Google Shape;446;p9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47" name="Google Shape;447;p9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48" name="Google Shape;448;p97"/>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49" name="Google Shape;449;p97"/>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50"/>
        <p:cNvGrpSpPr/>
        <p:nvPr/>
      </p:nvGrpSpPr>
      <p:grpSpPr>
        <a:xfrm>
          <a:off x="0" y="0"/>
          <a:ext cx="0" cy="0"/>
          <a:chOff x="0" y="0"/>
          <a:chExt cx="0" cy="0"/>
        </a:xfrm>
      </p:grpSpPr>
      <p:sp>
        <p:nvSpPr>
          <p:cNvPr id="451" name="Google Shape;451;p9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2" name="Google Shape;452;p98"/>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3" name="Google Shape;453;p98"/>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4" name="Google Shape;454;p98"/>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5" name="Google Shape;455;p98"/>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6" name="Google Shape;456;p98"/>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7" name="Google Shape;457;p98"/>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54"/>
        <p:cNvGrpSpPr/>
        <p:nvPr/>
      </p:nvGrpSpPr>
      <p:grpSpPr>
        <a:xfrm>
          <a:off x="0" y="0"/>
          <a:ext cx="0" cy="0"/>
          <a:chOff x="0" y="0"/>
          <a:chExt cx="0" cy="0"/>
        </a:xfrm>
      </p:grpSpPr>
      <p:sp>
        <p:nvSpPr>
          <p:cNvPr id="55" name="Google Shape;55;p4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1"/>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7" name="Google Shape;57;p41"/>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8" name="Google Shape;58;p41"/>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59"/>
        <p:cNvGrpSpPr/>
        <p:nvPr/>
      </p:nvGrpSpPr>
      <p:grpSpPr>
        <a:xfrm>
          <a:off x="0" y="0"/>
          <a:ext cx="0" cy="0"/>
          <a:chOff x="0" y="0"/>
          <a:chExt cx="0" cy="0"/>
        </a:xfrm>
      </p:grpSpPr>
      <p:sp>
        <p:nvSpPr>
          <p:cNvPr id="60" name="Google Shape;60;p4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2" name="Google Shape;62;p4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3" name="Google Shape;63;p42"/>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grpSp>
        <p:nvGrpSpPr>
          <p:cNvPr id="10" name="Google Shape;10;p21"/>
          <p:cNvGrpSpPr/>
          <p:nvPr/>
        </p:nvGrpSpPr>
        <p:grpSpPr>
          <a:xfrm>
            <a:off x="0" y="379800"/>
            <a:ext cx="1946160" cy="553320"/>
            <a:chOff x="0" y="379800"/>
            <a:chExt cx="1946160" cy="553320"/>
          </a:xfrm>
        </p:grpSpPr>
        <p:sp>
          <p:nvSpPr>
            <p:cNvPr id="11" name="Google Shape;11;p21"/>
            <p:cNvSpPr/>
            <p:nvPr/>
          </p:nvSpPr>
          <p:spPr>
            <a:xfrm>
              <a:off x="0" y="379800"/>
              <a:ext cx="1946160" cy="553320"/>
            </a:xfrm>
            <a:prstGeom prst="homePlate">
              <a:avLst>
                <a:gd name="adj" fmla="val 2389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1"/>
            <p:cNvSpPr/>
            <p:nvPr/>
          </p:nvSpPr>
          <p:spPr>
            <a:xfrm>
              <a:off x="0" y="656640"/>
              <a:ext cx="1946160" cy="276480"/>
            </a:xfrm>
            <a:custGeom>
              <a:avLst/>
              <a:gdLst/>
              <a:ahLst/>
              <a:cxnLst/>
              <a:rect l="l" t="t" r="r" b="b"/>
              <a:pathLst>
                <a:path w="3686629" h="714829" extrusionOk="0">
                  <a:moveTo>
                    <a:pt x="0" y="0"/>
                  </a:moveTo>
                  <a:lnTo>
                    <a:pt x="3686629" y="0"/>
                  </a:lnTo>
                  <a:lnTo>
                    <a:pt x="3435202" y="714829"/>
                  </a:lnTo>
                  <a:lnTo>
                    <a:pt x="0" y="714829"/>
                  </a:lnTo>
                  <a:lnTo>
                    <a:pt x="0" y="0"/>
                  </a:lnTo>
                  <a:close/>
                </a:path>
              </a:pathLst>
            </a:custGeom>
            <a:solidFill>
              <a:srgbClr val="C21227"/>
            </a:solidFill>
            <a:ln>
              <a:noFill/>
            </a:ln>
          </p:spPr>
        </p:sp>
        <p:sp>
          <p:nvSpPr>
            <p:cNvPr id="13" name="Google Shape;13;p21"/>
            <p:cNvSpPr/>
            <p:nvPr/>
          </p:nvSpPr>
          <p:spPr>
            <a:xfrm>
              <a:off x="1362960" y="432000"/>
              <a:ext cx="521280" cy="44928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1"/>
            <p:cNvSpPr/>
            <p:nvPr/>
          </p:nvSpPr>
          <p:spPr>
            <a:xfrm>
              <a:off x="1499040" y="542520"/>
              <a:ext cx="248760" cy="22932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 name="Google Shape;15;p21"/>
          <p:cNvGrpSpPr/>
          <p:nvPr/>
        </p:nvGrpSpPr>
        <p:grpSpPr>
          <a:xfrm>
            <a:off x="0" y="379440"/>
            <a:ext cx="1123200" cy="553680"/>
            <a:chOff x="0" y="379440"/>
            <a:chExt cx="1123200" cy="553680"/>
          </a:xfrm>
        </p:grpSpPr>
        <p:grpSp>
          <p:nvGrpSpPr>
            <p:cNvPr id="16" name="Google Shape;16;p21"/>
            <p:cNvGrpSpPr/>
            <p:nvPr/>
          </p:nvGrpSpPr>
          <p:grpSpPr>
            <a:xfrm>
              <a:off x="0" y="379440"/>
              <a:ext cx="481320" cy="553680"/>
              <a:chOff x="0" y="379440"/>
              <a:chExt cx="481320" cy="553680"/>
            </a:xfrm>
          </p:grpSpPr>
          <p:sp>
            <p:nvSpPr>
              <p:cNvPr id="17" name="Google Shape;17;p21"/>
              <p:cNvSpPr/>
              <p:nvPr/>
            </p:nvSpPr>
            <p:spPr>
              <a:xfrm rot="10800000" flipH="1">
                <a:off x="36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1"/>
              <p:cNvSpPr/>
              <p:nvPr/>
            </p:nvSpPr>
            <p:spPr>
              <a:xfrm>
                <a:off x="16056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1"/>
              <p:cNvSpPr/>
              <p:nvPr/>
            </p:nvSpPr>
            <p:spPr>
              <a:xfrm rot="10800000" flipH="1">
                <a:off x="16056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1"/>
              <p:cNvSpPr/>
              <p:nvPr/>
            </p:nvSpPr>
            <p:spPr>
              <a:xfrm>
                <a:off x="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 name="Google Shape;21;p21"/>
            <p:cNvSpPr/>
            <p:nvPr/>
          </p:nvSpPr>
          <p:spPr>
            <a:xfrm rot="10800000" flipH="1">
              <a:off x="32112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1"/>
            <p:cNvSpPr/>
            <p:nvPr/>
          </p:nvSpPr>
          <p:spPr>
            <a:xfrm>
              <a:off x="48168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1"/>
            <p:cNvSpPr/>
            <p:nvPr/>
          </p:nvSpPr>
          <p:spPr>
            <a:xfrm rot="10800000" flipH="1">
              <a:off x="48168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1"/>
            <p:cNvSpPr/>
            <p:nvPr/>
          </p:nvSpPr>
          <p:spPr>
            <a:xfrm>
              <a:off x="32076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1"/>
            <p:cNvSpPr/>
            <p:nvPr/>
          </p:nvSpPr>
          <p:spPr>
            <a:xfrm rot="10800000" flipH="1">
              <a:off x="64224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1"/>
            <p:cNvSpPr/>
            <p:nvPr/>
          </p:nvSpPr>
          <p:spPr>
            <a:xfrm>
              <a:off x="80244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1"/>
            <p:cNvSpPr/>
            <p:nvPr/>
          </p:nvSpPr>
          <p:spPr>
            <a:xfrm rot="10800000" flipH="1">
              <a:off x="80244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1"/>
            <p:cNvSpPr/>
            <p:nvPr/>
          </p:nvSpPr>
          <p:spPr>
            <a:xfrm>
              <a:off x="64188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 name="Google Shape;29;p21"/>
          <p:cNvGrpSpPr/>
          <p:nvPr/>
        </p:nvGrpSpPr>
        <p:grpSpPr>
          <a:xfrm>
            <a:off x="0" y="6706080"/>
            <a:ext cx="12191760" cy="150120"/>
            <a:chOff x="0" y="6706080"/>
            <a:chExt cx="12191760" cy="150120"/>
          </a:xfrm>
        </p:grpSpPr>
        <p:sp>
          <p:nvSpPr>
            <p:cNvPr id="30" name="Google Shape;30;p21"/>
            <p:cNvSpPr/>
            <p:nvPr/>
          </p:nvSpPr>
          <p:spPr>
            <a:xfrm>
              <a:off x="0" y="6706080"/>
              <a:ext cx="12191760" cy="15012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1"/>
            <p:cNvSpPr/>
            <p:nvPr/>
          </p:nvSpPr>
          <p:spPr>
            <a:xfrm>
              <a:off x="0" y="6780960"/>
              <a:ext cx="12191760" cy="74880"/>
            </a:xfrm>
            <a:prstGeom prst="rect">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 name="Google Shape;32;p21"/>
          <p:cNvSpPr txBox="1">
            <a:spLocks noGrp="1"/>
          </p:cNvSpPr>
          <p:nvPr>
            <p:ph type="body" idx="1"/>
          </p:nvPr>
        </p:nvSpPr>
        <p:spPr>
          <a:xfrm>
            <a:off x="5352120" y="-15120"/>
            <a:ext cx="6839640" cy="687276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3" name="Google Shape;33;p2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
        <p:cNvGrpSpPr/>
        <p:nvPr/>
      </p:nvGrpSpPr>
      <p:grpSpPr>
        <a:xfrm>
          <a:off x="0" y="0"/>
          <a:ext cx="0" cy="0"/>
          <a:chOff x="0" y="0"/>
          <a:chExt cx="0" cy="0"/>
        </a:xfrm>
      </p:grpSpPr>
      <p:grpSp>
        <p:nvGrpSpPr>
          <p:cNvPr id="83" name="Google Shape;83;p24"/>
          <p:cNvGrpSpPr/>
          <p:nvPr/>
        </p:nvGrpSpPr>
        <p:grpSpPr>
          <a:xfrm>
            <a:off x="0" y="379800"/>
            <a:ext cx="1946160" cy="553320"/>
            <a:chOff x="0" y="379800"/>
            <a:chExt cx="1946160" cy="553320"/>
          </a:xfrm>
        </p:grpSpPr>
        <p:sp>
          <p:nvSpPr>
            <p:cNvPr id="84" name="Google Shape;84;p24"/>
            <p:cNvSpPr/>
            <p:nvPr/>
          </p:nvSpPr>
          <p:spPr>
            <a:xfrm>
              <a:off x="0" y="379800"/>
              <a:ext cx="1946160" cy="553320"/>
            </a:xfrm>
            <a:prstGeom prst="homePlate">
              <a:avLst>
                <a:gd name="adj" fmla="val 2389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4"/>
            <p:cNvSpPr/>
            <p:nvPr/>
          </p:nvSpPr>
          <p:spPr>
            <a:xfrm>
              <a:off x="0" y="656640"/>
              <a:ext cx="1946160" cy="276480"/>
            </a:xfrm>
            <a:custGeom>
              <a:avLst/>
              <a:gdLst/>
              <a:ahLst/>
              <a:cxnLst/>
              <a:rect l="l" t="t" r="r" b="b"/>
              <a:pathLst>
                <a:path w="3686629" h="714829" extrusionOk="0">
                  <a:moveTo>
                    <a:pt x="0" y="0"/>
                  </a:moveTo>
                  <a:lnTo>
                    <a:pt x="3686629" y="0"/>
                  </a:lnTo>
                  <a:lnTo>
                    <a:pt x="3435202" y="714829"/>
                  </a:lnTo>
                  <a:lnTo>
                    <a:pt x="0" y="714829"/>
                  </a:lnTo>
                  <a:lnTo>
                    <a:pt x="0" y="0"/>
                  </a:lnTo>
                  <a:close/>
                </a:path>
              </a:pathLst>
            </a:custGeom>
            <a:solidFill>
              <a:srgbClr val="C21227"/>
            </a:solidFill>
            <a:ln>
              <a:noFill/>
            </a:ln>
          </p:spPr>
        </p:sp>
        <p:sp>
          <p:nvSpPr>
            <p:cNvPr id="86" name="Google Shape;86;p24"/>
            <p:cNvSpPr/>
            <p:nvPr/>
          </p:nvSpPr>
          <p:spPr>
            <a:xfrm>
              <a:off x="1362960" y="432000"/>
              <a:ext cx="521280" cy="44928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4"/>
            <p:cNvSpPr/>
            <p:nvPr/>
          </p:nvSpPr>
          <p:spPr>
            <a:xfrm>
              <a:off x="1499040" y="542520"/>
              <a:ext cx="248760" cy="22932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 name="Google Shape;88;p24"/>
          <p:cNvGrpSpPr/>
          <p:nvPr/>
        </p:nvGrpSpPr>
        <p:grpSpPr>
          <a:xfrm>
            <a:off x="0" y="379440"/>
            <a:ext cx="1123200" cy="553680"/>
            <a:chOff x="0" y="379440"/>
            <a:chExt cx="1123200" cy="553680"/>
          </a:xfrm>
        </p:grpSpPr>
        <p:grpSp>
          <p:nvGrpSpPr>
            <p:cNvPr id="89" name="Google Shape;89;p24"/>
            <p:cNvGrpSpPr/>
            <p:nvPr/>
          </p:nvGrpSpPr>
          <p:grpSpPr>
            <a:xfrm>
              <a:off x="0" y="379440"/>
              <a:ext cx="481320" cy="553680"/>
              <a:chOff x="0" y="379440"/>
              <a:chExt cx="481320" cy="553680"/>
            </a:xfrm>
          </p:grpSpPr>
          <p:sp>
            <p:nvSpPr>
              <p:cNvPr id="90" name="Google Shape;90;p24"/>
              <p:cNvSpPr/>
              <p:nvPr/>
            </p:nvSpPr>
            <p:spPr>
              <a:xfrm rot="10800000" flipH="1">
                <a:off x="36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4"/>
              <p:cNvSpPr/>
              <p:nvPr/>
            </p:nvSpPr>
            <p:spPr>
              <a:xfrm>
                <a:off x="16056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4"/>
              <p:cNvSpPr/>
              <p:nvPr/>
            </p:nvSpPr>
            <p:spPr>
              <a:xfrm rot="10800000" flipH="1">
                <a:off x="16056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24"/>
              <p:cNvSpPr/>
              <p:nvPr/>
            </p:nvSpPr>
            <p:spPr>
              <a:xfrm>
                <a:off x="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4" name="Google Shape;94;p24"/>
            <p:cNvSpPr/>
            <p:nvPr/>
          </p:nvSpPr>
          <p:spPr>
            <a:xfrm rot="10800000" flipH="1">
              <a:off x="32112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4"/>
            <p:cNvSpPr/>
            <p:nvPr/>
          </p:nvSpPr>
          <p:spPr>
            <a:xfrm>
              <a:off x="48168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24"/>
            <p:cNvSpPr/>
            <p:nvPr/>
          </p:nvSpPr>
          <p:spPr>
            <a:xfrm rot="10800000" flipH="1">
              <a:off x="48168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4"/>
            <p:cNvSpPr/>
            <p:nvPr/>
          </p:nvSpPr>
          <p:spPr>
            <a:xfrm>
              <a:off x="32076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4"/>
            <p:cNvSpPr/>
            <p:nvPr/>
          </p:nvSpPr>
          <p:spPr>
            <a:xfrm rot="10800000" flipH="1">
              <a:off x="64224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4"/>
            <p:cNvSpPr/>
            <p:nvPr/>
          </p:nvSpPr>
          <p:spPr>
            <a:xfrm>
              <a:off x="80244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4"/>
            <p:cNvSpPr/>
            <p:nvPr/>
          </p:nvSpPr>
          <p:spPr>
            <a:xfrm rot="10800000" flipH="1">
              <a:off x="80244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24"/>
            <p:cNvSpPr/>
            <p:nvPr/>
          </p:nvSpPr>
          <p:spPr>
            <a:xfrm>
              <a:off x="64188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 name="Google Shape;102;p24"/>
          <p:cNvGrpSpPr/>
          <p:nvPr/>
        </p:nvGrpSpPr>
        <p:grpSpPr>
          <a:xfrm>
            <a:off x="0" y="6706080"/>
            <a:ext cx="12191760" cy="150120"/>
            <a:chOff x="0" y="6706080"/>
            <a:chExt cx="12191760" cy="150120"/>
          </a:xfrm>
        </p:grpSpPr>
        <p:sp>
          <p:nvSpPr>
            <p:cNvPr id="103" name="Google Shape;103;p24"/>
            <p:cNvSpPr/>
            <p:nvPr/>
          </p:nvSpPr>
          <p:spPr>
            <a:xfrm>
              <a:off x="0" y="6706080"/>
              <a:ext cx="12191760" cy="15012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24"/>
            <p:cNvSpPr/>
            <p:nvPr/>
          </p:nvSpPr>
          <p:spPr>
            <a:xfrm>
              <a:off x="0" y="6780960"/>
              <a:ext cx="12191760" cy="74880"/>
            </a:xfrm>
            <a:prstGeom prst="rect">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 name="Google Shape;105;p2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6" name="Google Shape;106;p24"/>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5"/>
        <p:cNvGrpSpPr/>
        <p:nvPr/>
      </p:nvGrpSpPr>
      <p:grpSpPr>
        <a:xfrm>
          <a:off x="0" y="0"/>
          <a:ext cx="0" cy="0"/>
          <a:chOff x="0" y="0"/>
          <a:chExt cx="0" cy="0"/>
        </a:xfrm>
      </p:grpSpPr>
      <p:sp>
        <p:nvSpPr>
          <p:cNvPr id="156" name="Google Shape;156;p26"/>
          <p:cNvSpPr/>
          <p:nvPr/>
        </p:nvSpPr>
        <p:spPr>
          <a:xfrm>
            <a:off x="4317840" y="2971800"/>
            <a:ext cx="3555720" cy="227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300"/>
              <a:buFont typeface="Arial"/>
              <a:buNone/>
            </a:pPr>
            <a:r>
              <a:rPr lang="en-US" sz="300" b="0" i="0" u="none" strike="noStrike" cap="none">
                <a:solidFill>
                  <a:srgbClr val="FFFFFF"/>
                </a:solidFill>
                <a:latin typeface="Microsoft Yahei"/>
                <a:ea typeface="Microsoft Yahei"/>
                <a:cs typeface="Microsoft Yahei"/>
                <a:sym typeface="Microsoft Yahei"/>
              </a:rPr>
              <a:t>感谢您下载包图网平台上提供的PPT作品，为了您和包图网以及原创作者的利益，请勿复制、传播、销售，否则将承担法律责任！包图网将对作品进行维权，按照传播下载次数进行十倍的索取赔偿！</a:t>
            </a:r>
            <a:endParaRPr sz="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rgbClr val="FFFFFF"/>
                </a:solidFill>
                <a:latin typeface="Microsoft Yahei"/>
                <a:ea typeface="Microsoft Yahei"/>
                <a:cs typeface="Microsoft Yahei"/>
                <a:sym typeface="Microsoft Yahei"/>
              </a:rPr>
              <a:t>ibaotu.com</a:t>
            </a:r>
            <a:endParaRPr sz="600" b="0" i="0" u="none" strike="noStrike" cap="none">
              <a:solidFill>
                <a:schemeClr val="dk1"/>
              </a:solidFill>
              <a:latin typeface="Arial"/>
              <a:ea typeface="Arial"/>
              <a:cs typeface="Arial"/>
              <a:sym typeface="Arial"/>
            </a:endParaRPr>
          </a:p>
        </p:txBody>
      </p:sp>
      <p:grpSp>
        <p:nvGrpSpPr>
          <p:cNvPr id="157" name="Google Shape;157;p26"/>
          <p:cNvGrpSpPr/>
          <p:nvPr/>
        </p:nvGrpSpPr>
        <p:grpSpPr>
          <a:xfrm>
            <a:off x="0" y="379800"/>
            <a:ext cx="1946160" cy="553320"/>
            <a:chOff x="0" y="379800"/>
            <a:chExt cx="1946160" cy="553320"/>
          </a:xfrm>
        </p:grpSpPr>
        <p:sp>
          <p:nvSpPr>
            <p:cNvPr id="158" name="Google Shape;158;p26"/>
            <p:cNvSpPr/>
            <p:nvPr/>
          </p:nvSpPr>
          <p:spPr>
            <a:xfrm>
              <a:off x="0" y="379800"/>
              <a:ext cx="1946160" cy="553320"/>
            </a:xfrm>
            <a:prstGeom prst="homePlate">
              <a:avLst>
                <a:gd name="adj" fmla="val 2389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6"/>
            <p:cNvSpPr/>
            <p:nvPr/>
          </p:nvSpPr>
          <p:spPr>
            <a:xfrm>
              <a:off x="0" y="656640"/>
              <a:ext cx="1946160" cy="276480"/>
            </a:xfrm>
            <a:custGeom>
              <a:avLst/>
              <a:gdLst/>
              <a:ahLst/>
              <a:cxnLst/>
              <a:rect l="l" t="t" r="r" b="b"/>
              <a:pathLst>
                <a:path w="3686629" h="714829" extrusionOk="0">
                  <a:moveTo>
                    <a:pt x="0" y="0"/>
                  </a:moveTo>
                  <a:lnTo>
                    <a:pt x="3686629" y="0"/>
                  </a:lnTo>
                  <a:lnTo>
                    <a:pt x="3435202" y="714829"/>
                  </a:lnTo>
                  <a:lnTo>
                    <a:pt x="0" y="714829"/>
                  </a:lnTo>
                  <a:lnTo>
                    <a:pt x="0" y="0"/>
                  </a:lnTo>
                  <a:close/>
                </a:path>
              </a:pathLst>
            </a:custGeom>
            <a:solidFill>
              <a:srgbClr val="C21227"/>
            </a:solidFill>
            <a:ln>
              <a:noFill/>
            </a:ln>
          </p:spPr>
        </p:sp>
        <p:sp>
          <p:nvSpPr>
            <p:cNvPr id="160" name="Google Shape;160;p26"/>
            <p:cNvSpPr/>
            <p:nvPr/>
          </p:nvSpPr>
          <p:spPr>
            <a:xfrm>
              <a:off x="1362960" y="432000"/>
              <a:ext cx="521280" cy="44928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6"/>
            <p:cNvSpPr/>
            <p:nvPr/>
          </p:nvSpPr>
          <p:spPr>
            <a:xfrm>
              <a:off x="1499040" y="542520"/>
              <a:ext cx="248760" cy="22932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2" name="Google Shape;162;p26"/>
          <p:cNvGrpSpPr/>
          <p:nvPr/>
        </p:nvGrpSpPr>
        <p:grpSpPr>
          <a:xfrm>
            <a:off x="0" y="379440"/>
            <a:ext cx="1123200" cy="553680"/>
            <a:chOff x="0" y="379440"/>
            <a:chExt cx="1123200" cy="553680"/>
          </a:xfrm>
        </p:grpSpPr>
        <p:grpSp>
          <p:nvGrpSpPr>
            <p:cNvPr id="163" name="Google Shape;163;p26"/>
            <p:cNvGrpSpPr/>
            <p:nvPr/>
          </p:nvGrpSpPr>
          <p:grpSpPr>
            <a:xfrm>
              <a:off x="0" y="379440"/>
              <a:ext cx="481320" cy="553680"/>
              <a:chOff x="0" y="379440"/>
              <a:chExt cx="481320" cy="553680"/>
            </a:xfrm>
          </p:grpSpPr>
          <p:sp>
            <p:nvSpPr>
              <p:cNvPr id="164" name="Google Shape;164;p26"/>
              <p:cNvSpPr/>
              <p:nvPr/>
            </p:nvSpPr>
            <p:spPr>
              <a:xfrm rot="10800000" flipH="1">
                <a:off x="36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6"/>
              <p:cNvSpPr/>
              <p:nvPr/>
            </p:nvSpPr>
            <p:spPr>
              <a:xfrm>
                <a:off x="16056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6"/>
              <p:cNvSpPr/>
              <p:nvPr/>
            </p:nvSpPr>
            <p:spPr>
              <a:xfrm rot="10800000" flipH="1">
                <a:off x="16056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6"/>
              <p:cNvSpPr/>
              <p:nvPr/>
            </p:nvSpPr>
            <p:spPr>
              <a:xfrm>
                <a:off x="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8" name="Google Shape;168;p26"/>
            <p:cNvSpPr/>
            <p:nvPr/>
          </p:nvSpPr>
          <p:spPr>
            <a:xfrm rot="10800000" flipH="1">
              <a:off x="32112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6"/>
            <p:cNvSpPr/>
            <p:nvPr/>
          </p:nvSpPr>
          <p:spPr>
            <a:xfrm>
              <a:off x="48168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6"/>
            <p:cNvSpPr/>
            <p:nvPr/>
          </p:nvSpPr>
          <p:spPr>
            <a:xfrm rot="10800000" flipH="1">
              <a:off x="48168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6"/>
            <p:cNvSpPr/>
            <p:nvPr/>
          </p:nvSpPr>
          <p:spPr>
            <a:xfrm>
              <a:off x="32076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6"/>
            <p:cNvSpPr/>
            <p:nvPr/>
          </p:nvSpPr>
          <p:spPr>
            <a:xfrm rot="10800000" flipH="1">
              <a:off x="64224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6"/>
            <p:cNvSpPr/>
            <p:nvPr/>
          </p:nvSpPr>
          <p:spPr>
            <a:xfrm>
              <a:off x="80244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6"/>
            <p:cNvSpPr/>
            <p:nvPr/>
          </p:nvSpPr>
          <p:spPr>
            <a:xfrm rot="10800000" flipH="1">
              <a:off x="80244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6"/>
            <p:cNvSpPr/>
            <p:nvPr/>
          </p:nvSpPr>
          <p:spPr>
            <a:xfrm>
              <a:off x="64188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6" name="Google Shape;176;p26"/>
          <p:cNvGrpSpPr/>
          <p:nvPr/>
        </p:nvGrpSpPr>
        <p:grpSpPr>
          <a:xfrm>
            <a:off x="0" y="6706080"/>
            <a:ext cx="12191760" cy="150120"/>
            <a:chOff x="0" y="6706080"/>
            <a:chExt cx="12191760" cy="150120"/>
          </a:xfrm>
        </p:grpSpPr>
        <p:sp>
          <p:nvSpPr>
            <p:cNvPr id="177" name="Google Shape;177;p26"/>
            <p:cNvSpPr/>
            <p:nvPr/>
          </p:nvSpPr>
          <p:spPr>
            <a:xfrm>
              <a:off x="0" y="6706080"/>
              <a:ext cx="12191760" cy="15012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6"/>
            <p:cNvSpPr/>
            <p:nvPr/>
          </p:nvSpPr>
          <p:spPr>
            <a:xfrm>
              <a:off x="0" y="6780960"/>
              <a:ext cx="12191760" cy="74880"/>
            </a:xfrm>
            <a:prstGeom prst="rect">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9" name="Google Shape;179;p26"/>
          <p:cNvSpPr txBox="1">
            <a:spLocks noGrp="1"/>
          </p:cNvSpPr>
          <p:nvPr>
            <p:ph type="body" idx="1"/>
          </p:nvPr>
        </p:nvSpPr>
        <p:spPr>
          <a:xfrm>
            <a:off x="768960" y="1781640"/>
            <a:ext cx="2143080" cy="214524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0" name="Google Shape;180;p26"/>
          <p:cNvSpPr txBox="1">
            <a:spLocks noGrp="1"/>
          </p:cNvSpPr>
          <p:nvPr>
            <p:ph type="body" idx="2"/>
          </p:nvPr>
        </p:nvSpPr>
        <p:spPr>
          <a:xfrm>
            <a:off x="2899080" y="3915360"/>
            <a:ext cx="2144880" cy="2134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1" name="Google Shape;181;p26"/>
          <p:cNvSpPr txBox="1">
            <a:spLocks noGrp="1"/>
          </p:cNvSpPr>
          <p:nvPr>
            <p:ph type="body" idx="3"/>
          </p:nvPr>
        </p:nvSpPr>
        <p:spPr>
          <a:xfrm>
            <a:off x="5034600" y="1781640"/>
            <a:ext cx="2133360" cy="213336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2" name="Google Shape;182;p26"/>
          <p:cNvSpPr txBox="1">
            <a:spLocks noGrp="1"/>
          </p:cNvSpPr>
          <p:nvPr>
            <p:ph type="body" idx="4"/>
          </p:nvPr>
        </p:nvSpPr>
        <p:spPr>
          <a:xfrm>
            <a:off x="9300960" y="1781640"/>
            <a:ext cx="2123280" cy="213336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3" name="Google Shape;183;p26"/>
          <p:cNvSpPr txBox="1">
            <a:spLocks noGrp="1"/>
          </p:cNvSpPr>
          <p:nvPr>
            <p:ph type="sldNum" idx="12"/>
          </p:nvPr>
        </p:nvSpPr>
        <p:spPr>
          <a:xfrm>
            <a:off x="11025360" y="490680"/>
            <a:ext cx="583920" cy="36468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100"/>
              <a:buFont typeface="Arial"/>
              <a:buNone/>
              <a:defRPr sz="1100" b="0" i="1" u="none" strike="noStrike" cap="none">
                <a:solidFill>
                  <a:srgbClr val="FFFFFF"/>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1100"/>
              <a:buFont typeface="Arial"/>
              <a:buNone/>
              <a:defRPr sz="1100" b="0" i="1" u="none" strike="noStrike" cap="none">
                <a:solidFill>
                  <a:srgbClr val="FFFFFF"/>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1100"/>
              <a:buFont typeface="Arial"/>
              <a:buNone/>
              <a:defRPr sz="1100" b="0" i="1" u="none" strike="noStrike" cap="none">
                <a:solidFill>
                  <a:srgbClr val="FFFFFF"/>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1100"/>
              <a:buFont typeface="Arial"/>
              <a:buNone/>
              <a:defRPr sz="1100" b="0" i="1" u="none" strike="noStrike" cap="none">
                <a:solidFill>
                  <a:srgbClr val="FFFFFF"/>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1100"/>
              <a:buFont typeface="Arial"/>
              <a:buNone/>
              <a:defRPr sz="1100" b="0" i="1" u="none" strike="noStrike" cap="none">
                <a:solidFill>
                  <a:srgbClr val="FFFFFF"/>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1100"/>
              <a:buFont typeface="Arial"/>
              <a:buNone/>
              <a:defRPr sz="1100" b="0" i="1" u="none" strike="noStrike" cap="none">
                <a:solidFill>
                  <a:srgbClr val="FFFFFF"/>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1100"/>
              <a:buFont typeface="Arial"/>
              <a:buNone/>
              <a:defRPr sz="1100" b="0" i="1" u="none" strike="noStrike" cap="none">
                <a:solidFill>
                  <a:srgbClr val="FFFFFF"/>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1100"/>
              <a:buFont typeface="Arial"/>
              <a:buNone/>
              <a:defRPr sz="1100" b="0" i="1" u="none" strike="noStrike" cap="none">
                <a:solidFill>
                  <a:srgbClr val="FFFFFF"/>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1100"/>
              <a:buFont typeface="Arial"/>
              <a:buNone/>
              <a:defRPr sz="1100" b="0" i="1" u="none" strike="noStrike" cap="none">
                <a:solidFill>
                  <a:srgbClr val="FFFFFF"/>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i="0">
              <a:solidFill>
                <a:schemeClr val="dk1"/>
              </a:solidFill>
              <a:latin typeface="Times New Roman"/>
              <a:ea typeface="Times New Roman"/>
              <a:cs typeface="Times New Roman"/>
              <a:sym typeface="Times New Roman"/>
            </a:endParaRPr>
          </a:p>
        </p:txBody>
      </p:sp>
      <p:sp>
        <p:nvSpPr>
          <p:cNvPr id="184" name="Google Shape;184;p2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3"/>
        <p:cNvGrpSpPr/>
        <p:nvPr/>
      </p:nvGrpSpPr>
      <p:grpSpPr>
        <a:xfrm>
          <a:off x="0" y="0"/>
          <a:ext cx="0" cy="0"/>
          <a:chOff x="0" y="0"/>
          <a:chExt cx="0" cy="0"/>
        </a:xfrm>
      </p:grpSpPr>
      <p:sp>
        <p:nvSpPr>
          <p:cNvPr id="234" name="Google Shape;234;p29"/>
          <p:cNvSpPr/>
          <p:nvPr/>
        </p:nvSpPr>
        <p:spPr>
          <a:xfrm>
            <a:off x="4317840" y="2971800"/>
            <a:ext cx="3555720" cy="227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300"/>
              <a:buFont typeface="Arial"/>
              <a:buNone/>
            </a:pPr>
            <a:r>
              <a:rPr lang="en-US" sz="300" b="0" i="0" u="none" strike="noStrike" cap="none">
                <a:solidFill>
                  <a:srgbClr val="FFFFFF"/>
                </a:solidFill>
                <a:latin typeface="Microsoft Yahei"/>
                <a:ea typeface="Microsoft Yahei"/>
                <a:cs typeface="Microsoft Yahei"/>
                <a:sym typeface="Microsoft Yahei"/>
              </a:rPr>
              <a:t>感谢您下载包图网平台上提供的PPT作品，为了您和包图网以及原创作者的利益，请勿复制、传播、销售，否则将承担法律责任！包图网将对作品进行维权，按照传播下载次数进行十倍的索取赔偿！</a:t>
            </a:r>
            <a:endParaRPr sz="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rgbClr val="FFFFFF"/>
                </a:solidFill>
                <a:latin typeface="Microsoft Yahei"/>
                <a:ea typeface="Microsoft Yahei"/>
                <a:cs typeface="Microsoft Yahei"/>
                <a:sym typeface="Microsoft Yahei"/>
              </a:rPr>
              <a:t>ibaotu.com</a:t>
            </a:r>
            <a:endParaRPr sz="600" b="0" i="0" u="none" strike="noStrike" cap="none">
              <a:solidFill>
                <a:schemeClr val="dk1"/>
              </a:solidFill>
              <a:latin typeface="Arial"/>
              <a:ea typeface="Arial"/>
              <a:cs typeface="Arial"/>
              <a:sym typeface="Arial"/>
            </a:endParaRPr>
          </a:p>
        </p:txBody>
      </p:sp>
      <p:grpSp>
        <p:nvGrpSpPr>
          <p:cNvPr id="235" name="Google Shape;235;p29"/>
          <p:cNvGrpSpPr/>
          <p:nvPr/>
        </p:nvGrpSpPr>
        <p:grpSpPr>
          <a:xfrm>
            <a:off x="0" y="379800"/>
            <a:ext cx="1946160" cy="553320"/>
            <a:chOff x="0" y="379800"/>
            <a:chExt cx="1946160" cy="553320"/>
          </a:xfrm>
        </p:grpSpPr>
        <p:sp>
          <p:nvSpPr>
            <p:cNvPr id="236" name="Google Shape;236;p29"/>
            <p:cNvSpPr/>
            <p:nvPr/>
          </p:nvSpPr>
          <p:spPr>
            <a:xfrm>
              <a:off x="0" y="379800"/>
              <a:ext cx="1946160" cy="553320"/>
            </a:xfrm>
            <a:prstGeom prst="homePlate">
              <a:avLst>
                <a:gd name="adj" fmla="val 2389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9"/>
            <p:cNvSpPr/>
            <p:nvPr/>
          </p:nvSpPr>
          <p:spPr>
            <a:xfrm>
              <a:off x="0" y="656640"/>
              <a:ext cx="1946160" cy="276480"/>
            </a:xfrm>
            <a:custGeom>
              <a:avLst/>
              <a:gdLst/>
              <a:ahLst/>
              <a:cxnLst/>
              <a:rect l="l" t="t" r="r" b="b"/>
              <a:pathLst>
                <a:path w="3686629" h="714829" extrusionOk="0">
                  <a:moveTo>
                    <a:pt x="0" y="0"/>
                  </a:moveTo>
                  <a:lnTo>
                    <a:pt x="3686629" y="0"/>
                  </a:lnTo>
                  <a:lnTo>
                    <a:pt x="3435202" y="714829"/>
                  </a:lnTo>
                  <a:lnTo>
                    <a:pt x="0" y="714829"/>
                  </a:lnTo>
                  <a:lnTo>
                    <a:pt x="0" y="0"/>
                  </a:lnTo>
                  <a:close/>
                </a:path>
              </a:pathLst>
            </a:custGeom>
            <a:solidFill>
              <a:srgbClr val="C21227"/>
            </a:solidFill>
            <a:ln>
              <a:noFill/>
            </a:ln>
          </p:spPr>
        </p:sp>
        <p:sp>
          <p:nvSpPr>
            <p:cNvPr id="238" name="Google Shape;238;p29"/>
            <p:cNvSpPr/>
            <p:nvPr/>
          </p:nvSpPr>
          <p:spPr>
            <a:xfrm>
              <a:off x="1362960" y="432000"/>
              <a:ext cx="521280" cy="44928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9"/>
            <p:cNvSpPr/>
            <p:nvPr/>
          </p:nvSpPr>
          <p:spPr>
            <a:xfrm>
              <a:off x="1499040" y="542520"/>
              <a:ext cx="248760" cy="22932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0" name="Google Shape;240;p29"/>
          <p:cNvGrpSpPr/>
          <p:nvPr/>
        </p:nvGrpSpPr>
        <p:grpSpPr>
          <a:xfrm>
            <a:off x="0" y="379440"/>
            <a:ext cx="1123200" cy="553680"/>
            <a:chOff x="0" y="379440"/>
            <a:chExt cx="1123200" cy="553680"/>
          </a:xfrm>
        </p:grpSpPr>
        <p:grpSp>
          <p:nvGrpSpPr>
            <p:cNvPr id="241" name="Google Shape;241;p29"/>
            <p:cNvGrpSpPr/>
            <p:nvPr/>
          </p:nvGrpSpPr>
          <p:grpSpPr>
            <a:xfrm>
              <a:off x="0" y="379440"/>
              <a:ext cx="481320" cy="553680"/>
              <a:chOff x="0" y="379440"/>
              <a:chExt cx="481320" cy="553680"/>
            </a:xfrm>
          </p:grpSpPr>
          <p:sp>
            <p:nvSpPr>
              <p:cNvPr id="242" name="Google Shape;242;p29"/>
              <p:cNvSpPr/>
              <p:nvPr/>
            </p:nvSpPr>
            <p:spPr>
              <a:xfrm rot="10800000" flipH="1">
                <a:off x="36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9"/>
              <p:cNvSpPr/>
              <p:nvPr/>
            </p:nvSpPr>
            <p:spPr>
              <a:xfrm>
                <a:off x="16056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9"/>
              <p:cNvSpPr/>
              <p:nvPr/>
            </p:nvSpPr>
            <p:spPr>
              <a:xfrm rot="10800000" flipH="1">
                <a:off x="16056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9"/>
              <p:cNvSpPr/>
              <p:nvPr/>
            </p:nvSpPr>
            <p:spPr>
              <a:xfrm>
                <a:off x="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6" name="Google Shape;246;p29"/>
            <p:cNvSpPr/>
            <p:nvPr/>
          </p:nvSpPr>
          <p:spPr>
            <a:xfrm rot="10800000" flipH="1">
              <a:off x="32112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9"/>
            <p:cNvSpPr/>
            <p:nvPr/>
          </p:nvSpPr>
          <p:spPr>
            <a:xfrm>
              <a:off x="48168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9"/>
            <p:cNvSpPr/>
            <p:nvPr/>
          </p:nvSpPr>
          <p:spPr>
            <a:xfrm rot="10800000" flipH="1">
              <a:off x="48168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29"/>
            <p:cNvSpPr/>
            <p:nvPr/>
          </p:nvSpPr>
          <p:spPr>
            <a:xfrm>
              <a:off x="32076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9"/>
            <p:cNvSpPr/>
            <p:nvPr/>
          </p:nvSpPr>
          <p:spPr>
            <a:xfrm rot="10800000" flipH="1">
              <a:off x="64224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9"/>
            <p:cNvSpPr/>
            <p:nvPr/>
          </p:nvSpPr>
          <p:spPr>
            <a:xfrm>
              <a:off x="80244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9"/>
            <p:cNvSpPr/>
            <p:nvPr/>
          </p:nvSpPr>
          <p:spPr>
            <a:xfrm rot="10800000" flipH="1">
              <a:off x="80244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9"/>
            <p:cNvSpPr/>
            <p:nvPr/>
          </p:nvSpPr>
          <p:spPr>
            <a:xfrm>
              <a:off x="64188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4" name="Google Shape;254;p29"/>
          <p:cNvGrpSpPr/>
          <p:nvPr/>
        </p:nvGrpSpPr>
        <p:grpSpPr>
          <a:xfrm>
            <a:off x="0" y="6706080"/>
            <a:ext cx="12191760" cy="150120"/>
            <a:chOff x="0" y="6706080"/>
            <a:chExt cx="12191760" cy="150120"/>
          </a:xfrm>
        </p:grpSpPr>
        <p:sp>
          <p:nvSpPr>
            <p:cNvPr id="255" name="Google Shape;255;p29"/>
            <p:cNvSpPr/>
            <p:nvPr/>
          </p:nvSpPr>
          <p:spPr>
            <a:xfrm>
              <a:off x="0" y="6706080"/>
              <a:ext cx="12191760" cy="15012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29"/>
            <p:cNvSpPr/>
            <p:nvPr/>
          </p:nvSpPr>
          <p:spPr>
            <a:xfrm>
              <a:off x="0" y="6780960"/>
              <a:ext cx="12191760" cy="74880"/>
            </a:xfrm>
            <a:prstGeom prst="rect">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7" name="Google Shape;257;p29"/>
          <p:cNvSpPr txBox="1">
            <a:spLocks noGrp="1"/>
          </p:cNvSpPr>
          <p:nvPr>
            <p:ph type="body" idx="1"/>
          </p:nvPr>
        </p:nvSpPr>
        <p:spPr>
          <a:xfrm>
            <a:off x="5406480" y="1606680"/>
            <a:ext cx="3187800" cy="20664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8" name="Google Shape;258;p29"/>
          <p:cNvSpPr txBox="1">
            <a:spLocks noGrp="1"/>
          </p:cNvSpPr>
          <p:nvPr>
            <p:ph type="body" idx="2"/>
          </p:nvPr>
        </p:nvSpPr>
        <p:spPr>
          <a:xfrm>
            <a:off x="5406480" y="3968640"/>
            <a:ext cx="1445040" cy="204408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9" name="Google Shape;259;p29"/>
          <p:cNvSpPr txBox="1">
            <a:spLocks noGrp="1"/>
          </p:cNvSpPr>
          <p:nvPr>
            <p:ph type="body" idx="3"/>
          </p:nvPr>
        </p:nvSpPr>
        <p:spPr>
          <a:xfrm>
            <a:off x="7161480" y="3968640"/>
            <a:ext cx="1445040" cy="204408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0" name="Google Shape;260;p29"/>
          <p:cNvSpPr txBox="1">
            <a:spLocks noGrp="1"/>
          </p:cNvSpPr>
          <p:nvPr>
            <p:ph type="body" idx="4"/>
          </p:nvPr>
        </p:nvSpPr>
        <p:spPr>
          <a:xfrm>
            <a:off x="8904240" y="1606680"/>
            <a:ext cx="2080440" cy="440604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1" name="Google Shape;261;p2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0"/>
        <p:cNvGrpSpPr/>
        <p:nvPr/>
      </p:nvGrpSpPr>
      <p:grpSpPr>
        <a:xfrm>
          <a:off x="0" y="0"/>
          <a:ext cx="0" cy="0"/>
          <a:chOff x="0" y="0"/>
          <a:chExt cx="0" cy="0"/>
        </a:xfrm>
      </p:grpSpPr>
      <p:sp>
        <p:nvSpPr>
          <p:cNvPr id="311" name="Google Shape;311;p31"/>
          <p:cNvSpPr/>
          <p:nvPr/>
        </p:nvSpPr>
        <p:spPr>
          <a:xfrm>
            <a:off x="4317840" y="2971800"/>
            <a:ext cx="3555720" cy="227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300"/>
              <a:buFont typeface="Arial"/>
              <a:buNone/>
            </a:pPr>
            <a:r>
              <a:rPr lang="en-US" sz="300" b="0" i="0" u="none" strike="noStrike" cap="none">
                <a:solidFill>
                  <a:srgbClr val="FFFFFF"/>
                </a:solidFill>
                <a:latin typeface="Microsoft Yahei"/>
                <a:ea typeface="Microsoft Yahei"/>
                <a:cs typeface="Microsoft Yahei"/>
                <a:sym typeface="Microsoft Yahei"/>
              </a:rPr>
              <a:t>感谢您下载包图网平台上提供的PPT作品，为了您和包图网以及原创作者的利益，请勿复制、传播、销售，否则将承担法律责任！包图网将对作品进行维权，按照传播下载次数进行十倍的索取赔偿！</a:t>
            </a:r>
            <a:endParaRPr sz="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rgbClr val="FFFFFF"/>
                </a:solidFill>
                <a:latin typeface="Microsoft Yahei"/>
                <a:ea typeface="Microsoft Yahei"/>
                <a:cs typeface="Microsoft Yahei"/>
                <a:sym typeface="Microsoft Yahei"/>
              </a:rPr>
              <a:t>ibaotu.com</a:t>
            </a:r>
            <a:endParaRPr sz="600" b="0" i="0" u="none" strike="noStrike" cap="none">
              <a:solidFill>
                <a:schemeClr val="dk1"/>
              </a:solidFill>
              <a:latin typeface="Arial"/>
              <a:ea typeface="Arial"/>
              <a:cs typeface="Arial"/>
              <a:sym typeface="Arial"/>
            </a:endParaRPr>
          </a:p>
        </p:txBody>
      </p:sp>
      <p:grpSp>
        <p:nvGrpSpPr>
          <p:cNvPr id="312" name="Google Shape;312;p31"/>
          <p:cNvGrpSpPr/>
          <p:nvPr/>
        </p:nvGrpSpPr>
        <p:grpSpPr>
          <a:xfrm>
            <a:off x="0" y="379800"/>
            <a:ext cx="1946160" cy="553320"/>
            <a:chOff x="0" y="379800"/>
            <a:chExt cx="1946160" cy="553320"/>
          </a:xfrm>
        </p:grpSpPr>
        <p:sp>
          <p:nvSpPr>
            <p:cNvPr id="313" name="Google Shape;313;p31"/>
            <p:cNvSpPr/>
            <p:nvPr/>
          </p:nvSpPr>
          <p:spPr>
            <a:xfrm>
              <a:off x="0" y="379800"/>
              <a:ext cx="1946160" cy="553320"/>
            </a:xfrm>
            <a:prstGeom prst="homePlate">
              <a:avLst>
                <a:gd name="adj" fmla="val 2389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31"/>
            <p:cNvSpPr/>
            <p:nvPr/>
          </p:nvSpPr>
          <p:spPr>
            <a:xfrm>
              <a:off x="0" y="656640"/>
              <a:ext cx="1946160" cy="276480"/>
            </a:xfrm>
            <a:custGeom>
              <a:avLst/>
              <a:gdLst/>
              <a:ahLst/>
              <a:cxnLst/>
              <a:rect l="l" t="t" r="r" b="b"/>
              <a:pathLst>
                <a:path w="3686629" h="714829" extrusionOk="0">
                  <a:moveTo>
                    <a:pt x="0" y="0"/>
                  </a:moveTo>
                  <a:lnTo>
                    <a:pt x="3686629" y="0"/>
                  </a:lnTo>
                  <a:lnTo>
                    <a:pt x="3435202" y="714829"/>
                  </a:lnTo>
                  <a:lnTo>
                    <a:pt x="0" y="714829"/>
                  </a:lnTo>
                  <a:lnTo>
                    <a:pt x="0" y="0"/>
                  </a:lnTo>
                  <a:close/>
                </a:path>
              </a:pathLst>
            </a:custGeom>
            <a:solidFill>
              <a:srgbClr val="C21227"/>
            </a:solidFill>
            <a:ln>
              <a:noFill/>
            </a:ln>
          </p:spPr>
        </p:sp>
        <p:sp>
          <p:nvSpPr>
            <p:cNvPr id="315" name="Google Shape;315;p31"/>
            <p:cNvSpPr/>
            <p:nvPr/>
          </p:nvSpPr>
          <p:spPr>
            <a:xfrm>
              <a:off x="1362960" y="432000"/>
              <a:ext cx="521280" cy="44928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31"/>
            <p:cNvSpPr/>
            <p:nvPr/>
          </p:nvSpPr>
          <p:spPr>
            <a:xfrm>
              <a:off x="1499040" y="542520"/>
              <a:ext cx="248760" cy="22932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7" name="Google Shape;317;p31"/>
          <p:cNvGrpSpPr/>
          <p:nvPr/>
        </p:nvGrpSpPr>
        <p:grpSpPr>
          <a:xfrm>
            <a:off x="0" y="379440"/>
            <a:ext cx="1123200" cy="553680"/>
            <a:chOff x="0" y="379440"/>
            <a:chExt cx="1123200" cy="553680"/>
          </a:xfrm>
        </p:grpSpPr>
        <p:grpSp>
          <p:nvGrpSpPr>
            <p:cNvPr id="318" name="Google Shape;318;p31"/>
            <p:cNvGrpSpPr/>
            <p:nvPr/>
          </p:nvGrpSpPr>
          <p:grpSpPr>
            <a:xfrm>
              <a:off x="0" y="379440"/>
              <a:ext cx="481320" cy="553680"/>
              <a:chOff x="0" y="379440"/>
              <a:chExt cx="481320" cy="553680"/>
            </a:xfrm>
          </p:grpSpPr>
          <p:sp>
            <p:nvSpPr>
              <p:cNvPr id="319" name="Google Shape;319;p31"/>
              <p:cNvSpPr/>
              <p:nvPr/>
            </p:nvSpPr>
            <p:spPr>
              <a:xfrm rot="10800000" flipH="1">
                <a:off x="36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31"/>
              <p:cNvSpPr/>
              <p:nvPr/>
            </p:nvSpPr>
            <p:spPr>
              <a:xfrm>
                <a:off x="16056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31"/>
              <p:cNvSpPr/>
              <p:nvPr/>
            </p:nvSpPr>
            <p:spPr>
              <a:xfrm rot="10800000" flipH="1">
                <a:off x="16056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1"/>
              <p:cNvSpPr/>
              <p:nvPr/>
            </p:nvSpPr>
            <p:spPr>
              <a:xfrm>
                <a:off x="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3" name="Google Shape;323;p31"/>
            <p:cNvSpPr/>
            <p:nvPr/>
          </p:nvSpPr>
          <p:spPr>
            <a:xfrm rot="10800000" flipH="1">
              <a:off x="32112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31"/>
            <p:cNvSpPr/>
            <p:nvPr/>
          </p:nvSpPr>
          <p:spPr>
            <a:xfrm>
              <a:off x="48168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31"/>
            <p:cNvSpPr/>
            <p:nvPr/>
          </p:nvSpPr>
          <p:spPr>
            <a:xfrm rot="10800000" flipH="1">
              <a:off x="48168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31"/>
            <p:cNvSpPr/>
            <p:nvPr/>
          </p:nvSpPr>
          <p:spPr>
            <a:xfrm>
              <a:off x="32076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31"/>
            <p:cNvSpPr/>
            <p:nvPr/>
          </p:nvSpPr>
          <p:spPr>
            <a:xfrm rot="10800000" flipH="1">
              <a:off x="64224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31"/>
            <p:cNvSpPr/>
            <p:nvPr/>
          </p:nvSpPr>
          <p:spPr>
            <a:xfrm>
              <a:off x="80244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31"/>
            <p:cNvSpPr/>
            <p:nvPr/>
          </p:nvSpPr>
          <p:spPr>
            <a:xfrm rot="10800000" flipH="1">
              <a:off x="80244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31"/>
            <p:cNvSpPr/>
            <p:nvPr/>
          </p:nvSpPr>
          <p:spPr>
            <a:xfrm>
              <a:off x="64188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1" name="Google Shape;331;p31"/>
          <p:cNvGrpSpPr/>
          <p:nvPr/>
        </p:nvGrpSpPr>
        <p:grpSpPr>
          <a:xfrm>
            <a:off x="0" y="6706080"/>
            <a:ext cx="12191760" cy="150120"/>
            <a:chOff x="0" y="6706080"/>
            <a:chExt cx="12191760" cy="150120"/>
          </a:xfrm>
        </p:grpSpPr>
        <p:sp>
          <p:nvSpPr>
            <p:cNvPr id="332" name="Google Shape;332;p31"/>
            <p:cNvSpPr/>
            <p:nvPr/>
          </p:nvSpPr>
          <p:spPr>
            <a:xfrm>
              <a:off x="0" y="6706080"/>
              <a:ext cx="12191760" cy="15012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31"/>
            <p:cNvSpPr/>
            <p:nvPr/>
          </p:nvSpPr>
          <p:spPr>
            <a:xfrm>
              <a:off x="0" y="6780960"/>
              <a:ext cx="12191760" cy="74880"/>
            </a:xfrm>
            <a:prstGeom prst="rect">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4" name="Google Shape;334;p3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35" name="Google Shape;335;p3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4"/>
        <p:cNvGrpSpPr/>
        <p:nvPr/>
      </p:nvGrpSpPr>
      <p:grpSpPr>
        <a:xfrm>
          <a:off x="0" y="0"/>
          <a:ext cx="0" cy="0"/>
          <a:chOff x="0" y="0"/>
          <a:chExt cx="0" cy="0"/>
        </a:xfrm>
      </p:grpSpPr>
      <p:sp>
        <p:nvSpPr>
          <p:cNvPr id="385" name="Google Shape;385;p33"/>
          <p:cNvSpPr/>
          <p:nvPr/>
        </p:nvSpPr>
        <p:spPr>
          <a:xfrm>
            <a:off x="4317840" y="2971800"/>
            <a:ext cx="3555720" cy="227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300"/>
              <a:buFont typeface="Arial"/>
              <a:buNone/>
            </a:pPr>
            <a:r>
              <a:rPr lang="en-US" sz="300" b="0" i="0" u="none" strike="noStrike" cap="none">
                <a:solidFill>
                  <a:srgbClr val="FFFFFF"/>
                </a:solidFill>
                <a:latin typeface="Microsoft Yahei"/>
                <a:ea typeface="Microsoft Yahei"/>
                <a:cs typeface="Microsoft Yahei"/>
                <a:sym typeface="Microsoft Yahei"/>
              </a:rPr>
              <a:t>感谢您下载包图网平台上提供的PPT作品，为了您和包图网以及原创作者的利益，请勿复制、传播、销售，否则将承担法律责任！包图网将对作品进行维权，按照传播下载次数进行十倍的索取赔偿！</a:t>
            </a:r>
            <a:endParaRPr sz="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rgbClr val="FFFFFF"/>
                </a:solidFill>
                <a:latin typeface="Microsoft Yahei"/>
                <a:ea typeface="Microsoft Yahei"/>
                <a:cs typeface="Microsoft Yahei"/>
                <a:sym typeface="Microsoft Yahei"/>
              </a:rPr>
              <a:t>ibaotu.com</a:t>
            </a:r>
            <a:endParaRPr sz="600" b="0" i="0" u="none" strike="noStrike" cap="none">
              <a:solidFill>
                <a:schemeClr val="dk1"/>
              </a:solidFill>
              <a:latin typeface="Arial"/>
              <a:ea typeface="Arial"/>
              <a:cs typeface="Arial"/>
              <a:sym typeface="Arial"/>
            </a:endParaRPr>
          </a:p>
        </p:txBody>
      </p:sp>
      <p:grpSp>
        <p:nvGrpSpPr>
          <p:cNvPr id="386" name="Google Shape;386;p33"/>
          <p:cNvGrpSpPr/>
          <p:nvPr/>
        </p:nvGrpSpPr>
        <p:grpSpPr>
          <a:xfrm>
            <a:off x="0" y="379800"/>
            <a:ext cx="1946160" cy="553320"/>
            <a:chOff x="0" y="379800"/>
            <a:chExt cx="1946160" cy="553320"/>
          </a:xfrm>
        </p:grpSpPr>
        <p:sp>
          <p:nvSpPr>
            <p:cNvPr id="387" name="Google Shape;387;p33"/>
            <p:cNvSpPr/>
            <p:nvPr/>
          </p:nvSpPr>
          <p:spPr>
            <a:xfrm>
              <a:off x="0" y="379800"/>
              <a:ext cx="1946160" cy="553320"/>
            </a:xfrm>
            <a:prstGeom prst="homePlate">
              <a:avLst>
                <a:gd name="adj" fmla="val 2389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33"/>
            <p:cNvSpPr/>
            <p:nvPr/>
          </p:nvSpPr>
          <p:spPr>
            <a:xfrm>
              <a:off x="0" y="656640"/>
              <a:ext cx="1946160" cy="276480"/>
            </a:xfrm>
            <a:custGeom>
              <a:avLst/>
              <a:gdLst/>
              <a:ahLst/>
              <a:cxnLst/>
              <a:rect l="l" t="t" r="r" b="b"/>
              <a:pathLst>
                <a:path w="3686629" h="714829" extrusionOk="0">
                  <a:moveTo>
                    <a:pt x="0" y="0"/>
                  </a:moveTo>
                  <a:lnTo>
                    <a:pt x="3686629" y="0"/>
                  </a:lnTo>
                  <a:lnTo>
                    <a:pt x="3435202" y="714829"/>
                  </a:lnTo>
                  <a:lnTo>
                    <a:pt x="0" y="714829"/>
                  </a:lnTo>
                  <a:lnTo>
                    <a:pt x="0" y="0"/>
                  </a:lnTo>
                  <a:close/>
                </a:path>
              </a:pathLst>
            </a:custGeom>
            <a:solidFill>
              <a:srgbClr val="C21227"/>
            </a:solidFill>
            <a:ln>
              <a:noFill/>
            </a:ln>
          </p:spPr>
        </p:sp>
        <p:sp>
          <p:nvSpPr>
            <p:cNvPr id="389" name="Google Shape;389;p33"/>
            <p:cNvSpPr/>
            <p:nvPr/>
          </p:nvSpPr>
          <p:spPr>
            <a:xfrm>
              <a:off x="1362960" y="432000"/>
              <a:ext cx="521280" cy="44928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33"/>
            <p:cNvSpPr/>
            <p:nvPr/>
          </p:nvSpPr>
          <p:spPr>
            <a:xfrm>
              <a:off x="1499040" y="542520"/>
              <a:ext cx="248760" cy="22932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1" name="Google Shape;391;p33"/>
          <p:cNvGrpSpPr/>
          <p:nvPr/>
        </p:nvGrpSpPr>
        <p:grpSpPr>
          <a:xfrm>
            <a:off x="0" y="379440"/>
            <a:ext cx="1123200" cy="553680"/>
            <a:chOff x="0" y="379440"/>
            <a:chExt cx="1123200" cy="553680"/>
          </a:xfrm>
        </p:grpSpPr>
        <p:grpSp>
          <p:nvGrpSpPr>
            <p:cNvPr id="392" name="Google Shape;392;p33"/>
            <p:cNvGrpSpPr/>
            <p:nvPr/>
          </p:nvGrpSpPr>
          <p:grpSpPr>
            <a:xfrm>
              <a:off x="0" y="379440"/>
              <a:ext cx="481320" cy="553680"/>
              <a:chOff x="0" y="379440"/>
              <a:chExt cx="481320" cy="553680"/>
            </a:xfrm>
          </p:grpSpPr>
          <p:sp>
            <p:nvSpPr>
              <p:cNvPr id="393" name="Google Shape;393;p33"/>
              <p:cNvSpPr/>
              <p:nvPr/>
            </p:nvSpPr>
            <p:spPr>
              <a:xfrm rot="10800000" flipH="1">
                <a:off x="36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33"/>
              <p:cNvSpPr/>
              <p:nvPr/>
            </p:nvSpPr>
            <p:spPr>
              <a:xfrm>
                <a:off x="16056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33"/>
              <p:cNvSpPr/>
              <p:nvPr/>
            </p:nvSpPr>
            <p:spPr>
              <a:xfrm rot="10800000" flipH="1">
                <a:off x="16056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33"/>
              <p:cNvSpPr/>
              <p:nvPr/>
            </p:nvSpPr>
            <p:spPr>
              <a:xfrm>
                <a:off x="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7" name="Google Shape;397;p33"/>
            <p:cNvSpPr/>
            <p:nvPr/>
          </p:nvSpPr>
          <p:spPr>
            <a:xfrm rot="10800000" flipH="1">
              <a:off x="32112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33"/>
            <p:cNvSpPr/>
            <p:nvPr/>
          </p:nvSpPr>
          <p:spPr>
            <a:xfrm>
              <a:off x="48168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33"/>
            <p:cNvSpPr/>
            <p:nvPr/>
          </p:nvSpPr>
          <p:spPr>
            <a:xfrm rot="10800000" flipH="1">
              <a:off x="48168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33"/>
            <p:cNvSpPr/>
            <p:nvPr/>
          </p:nvSpPr>
          <p:spPr>
            <a:xfrm>
              <a:off x="32076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33"/>
            <p:cNvSpPr/>
            <p:nvPr/>
          </p:nvSpPr>
          <p:spPr>
            <a:xfrm rot="10800000" flipH="1">
              <a:off x="642240" y="379440"/>
              <a:ext cx="320760" cy="27648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33"/>
            <p:cNvSpPr/>
            <p:nvPr/>
          </p:nvSpPr>
          <p:spPr>
            <a:xfrm>
              <a:off x="802440" y="379800"/>
              <a:ext cx="320760" cy="27648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33"/>
            <p:cNvSpPr/>
            <p:nvPr/>
          </p:nvSpPr>
          <p:spPr>
            <a:xfrm rot="10800000" flipH="1">
              <a:off x="802440" y="656280"/>
              <a:ext cx="320760" cy="27648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33"/>
            <p:cNvSpPr/>
            <p:nvPr/>
          </p:nvSpPr>
          <p:spPr>
            <a:xfrm>
              <a:off x="641880" y="656640"/>
              <a:ext cx="320760" cy="27648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5" name="Google Shape;405;p33"/>
          <p:cNvGrpSpPr/>
          <p:nvPr/>
        </p:nvGrpSpPr>
        <p:grpSpPr>
          <a:xfrm>
            <a:off x="0" y="6706080"/>
            <a:ext cx="12191760" cy="150120"/>
            <a:chOff x="0" y="6706080"/>
            <a:chExt cx="12191760" cy="150120"/>
          </a:xfrm>
        </p:grpSpPr>
        <p:sp>
          <p:nvSpPr>
            <p:cNvPr id="406" name="Google Shape;406;p33"/>
            <p:cNvSpPr/>
            <p:nvPr/>
          </p:nvSpPr>
          <p:spPr>
            <a:xfrm>
              <a:off x="0" y="6706080"/>
              <a:ext cx="12191760" cy="15012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33"/>
            <p:cNvSpPr/>
            <p:nvPr/>
          </p:nvSpPr>
          <p:spPr>
            <a:xfrm>
              <a:off x="0" y="6780960"/>
              <a:ext cx="12191760" cy="74880"/>
            </a:xfrm>
            <a:prstGeom prst="rect">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8" name="Google Shape;408;p3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09" name="Google Shape;409;p3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61.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5.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1"/>
          <p:cNvSpPr txBox="1"/>
          <p:nvPr/>
        </p:nvSpPr>
        <p:spPr>
          <a:xfrm>
            <a:off x="2272585" y="2224333"/>
            <a:ext cx="8336610"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dirty="0">
                <a:solidFill>
                  <a:srgbClr val="ED1C2A"/>
                </a:solidFill>
                <a:latin typeface="Times New Roman" panose="02020603050405020304" pitchFamily="18" charset="0"/>
                <a:cs typeface="Times New Roman" panose="02020603050405020304" pitchFamily="18" charset="0"/>
                <a:sym typeface="Arial"/>
              </a:rPr>
              <a:t>ĐỒ ÁN </a:t>
            </a:r>
            <a:r>
              <a:rPr lang="en-US" sz="5400" b="1" dirty="0">
                <a:solidFill>
                  <a:srgbClr val="ED1C2A"/>
                </a:solidFill>
                <a:latin typeface="Times New Roman" panose="02020603050405020304" pitchFamily="18" charset="0"/>
                <a:cs typeface="Times New Roman" panose="02020603050405020304" pitchFamily="18" charset="0"/>
              </a:rPr>
              <a:t>CHUYÊN NGÀNH</a:t>
            </a:r>
            <a:endParaRPr sz="5400" b="1" i="0" u="none" strike="noStrike" cap="none" dirty="0">
              <a:solidFill>
                <a:srgbClr val="ED1C2A"/>
              </a:solidFill>
              <a:latin typeface="Times New Roman" panose="02020603050405020304" pitchFamily="18" charset="0"/>
              <a:cs typeface="Times New Roman" panose="02020603050405020304" pitchFamily="18" charset="0"/>
              <a:sym typeface="Arial"/>
            </a:endParaRPr>
          </a:p>
        </p:txBody>
      </p:sp>
      <p:sp>
        <p:nvSpPr>
          <p:cNvPr id="464" name="Google Shape;464;p1"/>
          <p:cNvSpPr txBox="1">
            <a:spLocks noGrp="1"/>
          </p:cNvSpPr>
          <p:nvPr>
            <p:ph type="ftr" idx="11"/>
          </p:nvPr>
        </p:nvSpPr>
        <p:spPr>
          <a:xfrm>
            <a:off x="381000" y="6234261"/>
            <a:ext cx="2590800" cy="36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chemeClr val="dk1"/>
                </a:solidFill>
                <a:latin typeface="Times New Roman" panose="02020603050405020304" pitchFamily="18" charset="0"/>
                <a:cs typeface="Times New Roman" panose="02020603050405020304" pitchFamily="18" charset="0"/>
                <a:sym typeface="Arial"/>
              </a:rPr>
              <a:t>Đồ</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chemeClr val="dk1"/>
                </a:solidFill>
                <a:latin typeface="Times New Roman" panose="02020603050405020304" pitchFamily="18" charset="0"/>
                <a:cs typeface="Times New Roman" panose="02020603050405020304" pitchFamily="18" charset="0"/>
                <a:sym typeface="Arial"/>
              </a:rPr>
              <a:t>án</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1800" dirty="0" err="1">
                <a:solidFill>
                  <a:schemeClr val="dk1"/>
                </a:solidFill>
                <a:latin typeface="Times New Roman" panose="02020603050405020304" pitchFamily="18" charset="0"/>
                <a:cs typeface="Times New Roman" panose="02020603050405020304" pitchFamily="18" charset="0"/>
              </a:rPr>
              <a:t>chuyên</a:t>
            </a:r>
            <a:r>
              <a:rPr lang="en-US" sz="1800" dirty="0">
                <a:solidFill>
                  <a:schemeClr val="dk1"/>
                </a:solidFill>
                <a:latin typeface="Times New Roman" panose="02020603050405020304" pitchFamily="18" charset="0"/>
                <a:cs typeface="Times New Roman" panose="02020603050405020304" pitchFamily="18" charset="0"/>
              </a:rPr>
              <a:t> </a:t>
            </a:r>
            <a:r>
              <a:rPr lang="en-US" sz="1800" dirty="0" err="1">
                <a:solidFill>
                  <a:schemeClr val="dk1"/>
                </a:solidFill>
                <a:latin typeface="Times New Roman" panose="02020603050405020304" pitchFamily="18" charset="0"/>
                <a:cs typeface="Times New Roman" panose="02020603050405020304" pitchFamily="18" charset="0"/>
              </a:rPr>
              <a:t>nghành</a:t>
            </a:r>
            <a:endParaRPr sz="18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466" name="Google Shape;466;p1"/>
          <p:cNvSpPr txBox="1"/>
          <p:nvPr/>
        </p:nvSpPr>
        <p:spPr>
          <a:xfrm>
            <a:off x="3142376" y="4379047"/>
            <a:ext cx="8499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Times New Roman" panose="02020603050405020304" pitchFamily="18" charset="0"/>
                <a:cs typeface="Times New Roman" panose="02020603050405020304" pitchFamily="18" charset="0"/>
                <a:sym typeface="Arial"/>
              </a:rPr>
              <a:t>MSV: 2105CT0083</a:t>
            </a:r>
            <a:endParaRPr sz="2800" b="1"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468" name="Google Shape;468;p1"/>
          <p:cNvSpPr txBox="1"/>
          <p:nvPr/>
        </p:nvSpPr>
        <p:spPr>
          <a:xfrm>
            <a:off x="3142376" y="3907769"/>
            <a:ext cx="84978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err="1">
                <a:solidFill>
                  <a:schemeClr val="dk1"/>
                </a:solidFill>
                <a:latin typeface="Times New Roman" panose="02020603050405020304" pitchFamily="18" charset="0"/>
                <a:cs typeface="Times New Roman" panose="02020603050405020304" pitchFamily="18" charset="0"/>
                <a:sym typeface="Arial"/>
              </a:rPr>
              <a:t>Nguyễn</a:t>
            </a:r>
            <a:r>
              <a:rPr lang="en-US" sz="2800" b="1" i="0" u="none" strike="noStrike" cap="none" dirty="0">
                <a:solidFill>
                  <a:schemeClr val="dk1"/>
                </a:solidFill>
                <a:latin typeface="Times New Roman" panose="02020603050405020304" pitchFamily="18" charset="0"/>
                <a:cs typeface="Times New Roman" panose="02020603050405020304" pitchFamily="18" charset="0"/>
                <a:sym typeface="Arial"/>
              </a:rPr>
              <a:t> Hoàng </a:t>
            </a:r>
            <a:r>
              <a:rPr lang="en-US" sz="2800" b="1" i="0" u="none" strike="noStrike" cap="none" dirty="0" err="1">
                <a:solidFill>
                  <a:schemeClr val="dk1"/>
                </a:solidFill>
                <a:latin typeface="Times New Roman" panose="02020603050405020304" pitchFamily="18" charset="0"/>
                <a:cs typeface="Times New Roman" panose="02020603050405020304" pitchFamily="18" charset="0"/>
                <a:sym typeface="Arial"/>
              </a:rPr>
              <a:t>Tiến</a:t>
            </a:r>
            <a:endParaRPr lang="en-US" sz="2800" b="1"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470" name="Google Shape;470;p1"/>
          <p:cNvSpPr/>
          <p:nvPr/>
        </p:nvSpPr>
        <p:spPr>
          <a:xfrm>
            <a:off x="1219200" y="284909"/>
            <a:ext cx="114378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dirty="0">
                <a:solidFill>
                  <a:srgbClr val="0070C0"/>
                </a:solidFill>
                <a:latin typeface="Times New Roman" panose="02020603050405020304" pitchFamily="18" charset="0"/>
                <a:cs typeface="Times New Roman" panose="02020603050405020304" pitchFamily="18" charset="0"/>
                <a:sym typeface="Arial"/>
              </a:rPr>
              <a:t>ĐẠI HỌC </a:t>
            </a:r>
            <a:r>
              <a:rPr lang="en-US" sz="4000" b="1" dirty="0">
                <a:solidFill>
                  <a:srgbClr val="0070C0"/>
                </a:solidFill>
                <a:latin typeface="Times New Roman" panose="02020603050405020304" pitchFamily="18" charset="0"/>
                <a:cs typeface="Times New Roman" panose="02020603050405020304" pitchFamily="18" charset="0"/>
              </a:rPr>
              <a:t>HÙNG VƯƠNG</a:t>
            </a:r>
            <a:endParaRPr sz="4000" b="1" i="0" u="none" strike="noStrike" cap="none" dirty="0">
              <a:solidFill>
                <a:srgbClr val="0070C0"/>
              </a:solidFill>
              <a:latin typeface="Times New Roman" panose="02020603050405020304" pitchFamily="18" charset="0"/>
              <a:cs typeface="Times New Roman" panose="02020603050405020304" pitchFamily="18" charset="0"/>
              <a:sym typeface="Arial"/>
            </a:endParaRPr>
          </a:p>
        </p:txBody>
      </p:sp>
      <p:sp>
        <p:nvSpPr>
          <p:cNvPr id="471" name="Google Shape;471;p1"/>
          <p:cNvSpPr/>
          <p:nvPr/>
        </p:nvSpPr>
        <p:spPr>
          <a:xfrm>
            <a:off x="3720298" y="974009"/>
            <a:ext cx="59652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accent4"/>
                </a:solidFill>
                <a:latin typeface="Times New Roman" panose="02020603050405020304" pitchFamily="18" charset="0"/>
                <a:cs typeface="Times New Roman" panose="02020603050405020304" pitchFamily="18" charset="0"/>
                <a:sym typeface="Arial"/>
              </a:rPr>
              <a:t>KHOA CÔNG NGHỆ</a:t>
            </a:r>
            <a:endParaRPr sz="2800" b="1" i="0" u="none" strike="noStrike" cap="none" dirty="0">
              <a:solidFill>
                <a:schemeClr val="accent4"/>
              </a:solidFill>
              <a:latin typeface="Times New Roman" panose="02020603050405020304" pitchFamily="18" charset="0"/>
              <a:cs typeface="Times New Roman" panose="02020603050405020304" pitchFamily="18" charset="0"/>
              <a:sym typeface="Arial"/>
            </a:endParaRPr>
          </a:p>
        </p:txBody>
      </p:sp>
      <p:sp>
        <p:nvSpPr>
          <p:cNvPr id="473" name="Google Shape;473;p1"/>
          <p:cNvSpPr/>
          <p:nvPr/>
        </p:nvSpPr>
        <p:spPr>
          <a:xfrm>
            <a:off x="9803" y="381000"/>
            <a:ext cx="294900" cy="708000"/>
          </a:xfrm>
          <a:prstGeom prst="rect">
            <a:avLst/>
          </a:prstGeom>
          <a:solidFill>
            <a:schemeClr val="lt1"/>
          </a:solidFill>
          <a:ln w="254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4" name="Google Shape;474;p1"/>
          <p:cNvSpPr/>
          <p:nvPr/>
        </p:nvSpPr>
        <p:spPr>
          <a:xfrm>
            <a:off x="2632912" y="3987908"/>
            <a:ext cx="375877" cy="313552"/>
          </a:xfrm>
          <a:custGeom>
            <a:avLst/>
            <a:gdLst/>
            <a:ahLst/>
            <a:cxnLst/>
            <a:rect l="l" t="t" r="r" b="b"/>
            <a:pathLst>
              <a:path w="5850" h="6469" extrusionOk="0">
                <a:moveTo>
                  <a:pt x="4679" y="4350"/>
                </a:moveTo>
                <a:cubicBezTo>
                  <a:pt x="3873" y="4059"/>
                  <a:pt x="3615" y="3814"/>
                  <a:pt x="3615" y="3289"/>
                </a:cubicBezTo>
                <a:cubicBezTo>
                  <a:pt x="3615" y="3231"/>
                  <a:pt x="3624" y="3187"/>
                  <a:pt x="3638" y="3151"/>
                </a:cubicBezTo>
                <a:cubicBezTo>
                  <a:pt x="3701" y="2989"/>
                  <a:pt x="3881" y="2971"/>
                  <a:pt x="3969" y="2500"/>
                </a:cubicBezTo>
                <a:cubicBezTo>
                  <a:pt x="4014" y="2260"/>
                  <a:pt x="4231" y="2496"/>
                  <a:pt x="4273" y="1950"/>
                </a:cubicBezTo>
                <a:cubicBezTo>
                  <a:pt x="4273" y="1732"/>
                  <a:pt x="4154" y="1678"/>
                  <a:pt x="4154" y="1678"/>
                </a:cubicBezTo>
                <a:cubicBezTo>
                  <a:pt x="4154" y="1678"/>
                  <a:pt x="4215" y="1355"/>
                  <a:pt x="4238" y="1107"/>
                </a:cubicBezTo>
                <a:cubicBezTo>
                  <a:pt x="4268" y="798"/>
                  <a:pt x="4058" y="0"/>
                  <a:pt x="2940" y="0"/>
                </a:cubicBezTo>
                <a:cubicBezTo>
                  <a:pt x="2935" y="0"/>
                  <a:pt x="2930" y="0"/>
                  <a:pt x="2925" y="0"/>
                </a:cubicBezTo>
                <a:cubicBezTo>
                  <a:pt x="2921" y="0"/>
                  <a:pt x="2916" y="0"/>
                  <a:pt x="2911" y="0"/>
                </a:cubicBezTo>
                <a:cubicBezTo>
                  <a:pt x="1793" y="0"/>
                  <a:pt x="1583" y="798"/>
                  <a:pt x="1612" y="1107"/>
                </a:cubicBezTo>
                <a:cubicBezTo>
                  <a:pt x="1636" y="1355"/>
                  <a:pt x="1696" y="1678"/>
                  <a:pt x="1696" y="1678"/>
                </a:cubicBezTo>
                <a:cubicBezTo>
                  <a:pt x="1696" y="1678"/>
                  <a:pt x="1578" y="1732"/>
                  <a:pt x="1578" y="1950"/>
                </a:cubicBezTo>
                <a:cubicBezTo>
                  <a:pt x="1619" y="2496"/>
                  <a:pt x="1837" y="2260"/>
                  <a:pt x="1881" y="2500"/>
                </a:cubicBezTo>
                <a:cubicBezTo>
                  <a:pt x="1970" y="2971"/>
                  <a:pt x="2150" y="2989"/>
                  <a:pt x="2213" y="3151"/>
                </a:cubicBezTo>
                <a:cubicBezTo>
                  <a:pt x="2227" y="3187"/>
                  <a:pt x="2235" y="3231"/>
                  <a:pt x="2235" y="3289"/>
                </a:cubicBezTo>
                <a:cubicBezTo>
                  <a:pt x="2235" y="3814"/>
                  <a:pt x="1978" y="4059"/>
                  <a:pt x="1172" y="4350"/>
                </a:cubicBezTo>
                <a:cubicBezTo>
                  <a:pt x="364" y="4641"/>
                  <a:pt x="0" y="4938"/>
                  <a:pt x="0" y="5141"/>
                </a:cubicBezTo>
                <a:lnTo>
                  <a:pt x="0" y="6469"/>
                </a:lnTo>
                <a:lnTo>
                  <a:pt x="2923" y="6469"/>
                </a:lnTo>
                <a:lnTo>
                  <a:pt x="2927" y="6469"/>
                </a:lnTo>
                <a:lnTo>
                  <a:pt x="5850" y="6469"/>
                </a:lnTo>
                <a:lnTo>
                  <a:pt x="5850" y="5141"/>
                </a:lnTo>
                <a:cubicBezTo>
                  <a:pt x="5850" y="4938"/>
                  <a:pt x="5487" y="4641"/>
                  <a:pt x="4679" y="435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Google Shape;474;p1">
            <a:extLst>
              <a:ext uri="{FF2B5EF4-FFF2-40B4-BE49-F238E27FC236}">
                <a16:creationId xmlns:a16="http://schemas.microsoft.com/office/drawing/2014/main" id="{B48A2FAF-764F-24EF-4147-2D08CD6C4605}"/>
              </a:ext>
            </a:extLst>
          </p:cNvPr>
          <p:cNvSpPr/>
          <p:nvPr/>
        </p:nvSpPr>
        <p:spPr>
          <a:xfrm>
            <a:off x="2632912" y="5093537"/>
            <a:ext cx="375877" cy="313552"/>
          </a:xfrm>
          <a:custGeom>
            <a:avLst/>
            <a:gdLst/>
            <a:ahLst/>
            <a:cxnLst/>
            <a:rect l="l" t="t" r="r" b="b"/>
            <a:pathLst>
              <a:path w="5850" h="6469" extrusionOk="0">
                <a:moveTo>
                  <a:pt x="4679" y="4350"/>
                </a:moveTo>
                <a:cubicBezTo>
                  <a:pt x="3873" y="4059"/>
                  <a:pt x="3615" y="3814"/>
                  <a:pt x="3615" y="3289"/>
                </a:cubicBezTo>
                <a:cubicBezTo>
                  <a:pt x="3615" y="3231"/>
                  <a:pt x="3624" y="3187"/>
                  <a:pt x="3638" y="3151"/>
                </a:cubicBezTo>
                <a:cubicBezTo>
                  <a:pt x="3701" y="2989"/>
                  <a:pt x="3881" y="2971"/>
                  <a:pt x="3969" y="2500"/>
                </a:cubicBezTo>
                <a:cubicBezTo>
                  <a:pt x="4014" y="2260"/>
                  <a:pt x="4231" y="2496"/>
                  <a:pt x="4273" y="1950"/>
                </a:cubicBezTo>
                <a:cubicBezTo>
                  <a:pt x="4273" y="1732"/>
                  <a:pt x="4154" y="1678"/>
                  <a:pt x="4154" y="1678"/>
                </a:cubicBezTo>
                <a:cubicBezTo>
                  <a:pt x="4154" y="1678"/>
                  <a:pt x="4215" y="1355"/>
                  <a:pt x="4238" y="1107"/>
                </a:cubicBezTo>
                <a:cubicBezTo>
                  <a:pt x="4268" y="798"/>
                  <a:pt x="4058" y="0"/>
                  <a:pt x="2940" y="0"/>
                </a:cubicBezTo>
                <a:cubicBezTo>
                  <a:pt x="2935" y="0"/>
                  <a:pt x="2930" y="0"/>
                  <a:pt x="2925" y="0"/>
                </a:cubicBezTo>
                <a:cubicBezTo>
                  <a:pt x="2921" y="0"/>
                  <a:pt x="2916" y="0"/>
                  <a:pt x="2911" y="0"/>
                </a:cubicBezTo>
                <a:cubicBezTo>
                  <a:pt x="1793" y="0"/>
                  <a:pt x="1583" y="798"/>
                  <a:pt x="1612" y="1107"/>
                </a:cubicBezTo>
                <a:cubicBezTo>
                  <a:pt x="1636" y="1355"/>
                  <a:pt x="1696" y="1678"/>
                  <a:pt x="1696" y="1678"/>
                </a:cubicBezTo>
                <a:cubicBezTo>
                  <a:pt x="1696" y="1678"/>
                  <a:pt x="1578" y="1732"/>
                  <a:pt x="1578" y="1950"/>
                </a:cubicBezTo>
                <a:cubicBezTo>
                  <a:pt x="1619" y="2496"/>
                  <a:pt x="1837" y="2260"/>
                  <a:pt x="1881" y="2500"/>
                </a:cubicBezTo>
                <a:cubicBezTo>
                  <a:pt x="1970" y="2971"/>
                  <a:pt x="2150" y="2989"/>
                  <a:pt x="2213" y="3151"/>
                </a:cubicBezTo>
                <a:cubicBezTo>
                  <a:pt x="2227" y="3187"/>
                  <a:pt x="2235" y="3231"/>
                  <a:pt x="2235" y="3289"/>
                </a:cubicBezTo>
                <a:cubicBezTo>
                  <a:pt x="2235" y="3814"/>
                  <a:pt x="1978" y="4059"/>
                  <a:pt x="1172" y="4350"/>
                </a:cubicBezTo>
                <a:cubicBezTo>
                  <a:pt x="364" y="4641"/>
                  <a:pt x="0" y="4938"/>
                  <a:pt x="0" y="5141"/>
                </a:cubicBezTo>
                <a:lnTo>
                  <a:pt x="0" y="6469"/>
                </a:lnTo>
                <a:lnTo>
                  <a:pt x="2923" y="6469"/>
                </a:lnTo>
                <a:lnTo>
                  <a:pt x="2927" y="6469"/>
                </a:lnTo>
                <a:lnTo>
                  <a:pt x="5850" y="6469"/>
                </a:lnTo>
                <a:lnTo>
                  <a:pt x="5850" y="5141"/>
                </a:lnTo>
                <a:cubicBezTo>
                  <a:pt x="5850" y="4938"/>
                  <a:pt x="5487" y="4641"/>
                  <a:pt x="4679" y="435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Hộp Văn bản 3">
            <a:extLst>
              <a:ext uri="{FF2B5EF4-FFF2-40B4-BE49-F238E27FC236}">
                <a16:creationId xmlns:a16="http://schemas.microsoft.com/office/drawing/2014/main" id="{2FC6A99B-73E8-5415-2BAE-57B7C5A7E8D9}"/>
              </a:ext>
            </a:extLst>
          </p:cNvPr>
          <p:cNvSpPr txBox="1"/>
          <p:nvPr/>
        </p:nvSpPr>
        <p:spPr>
          <a:xfrm>
            <a:off x="3142376" y="5125420"/>
            <a:ext cx="6329854" cy="52322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chemeClr val="dk1"/>
                </a:solidFill>
                <a:latin typeface="Times New Roman" panose="02020603050405020304" pitchFamily="18" charset="0"/>
                <a:cs typeface="Times New Roman" panose="02020603050405020304" pitchFamily="18" charset="0"/>
              </a:rPr>
              <a:t>Vũ Trung Kiên</a:t>
            </a:r>
            <a:endParaRPr lang="en-US" sz="2800" b="1"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6" name="Hộp Văn bản 5">
            <a:extLst>
              <a:ext uri="{FF2B5EF4-FFF2-40B4-BE49-F238E27FC236}">
                <a16:creationId xmlns:a16="http://schemas.microsoft.com/office/drawing/2014/main" id="{58C9F222-448C-CA17-7EA5-764D92CFB651}"/>
              </a:ext>
            </a:extLst>
          </p:cNvPr>
          <p:cNvSpPr txBox="1"/>
          <p:nvPr/>
        </p:nvSpPr>
        <p:spPr>
          <a:xfrm>
            <a:off x="3142376" y="5648640"/>
            <a:ext cx="6329854" cy="52322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Times New Roman" panose="02020603050405020304" pitchFamily="18" charset="0"/>
                <a:cs typeface="Times New Roman" panose="02020603050405020304" pitchFamily="18" charset="0"/>
                <a:sym typeface="Arial"/>
              </a:rPr>
              <a:t>MSV: 2105CT0047</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1000"/>
                                        <p:tgtEl>
                                          <p:spTgt spid="47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grpSp>
        <p:nvGrpSpPr>
          <p:cNvPr id="636" name="Google Shape;636;p8"/>
          <p:cNvGrpSpPr/>
          <p:nvPr/>
        </p:nvGrpSpPr>
        <p:grpSpPr>
          <a:xfrm>
            <a:off x="852540" y="1328076"/>
            <a:ext cx="4054680" cy="1186920"/>
            <a:chOff x="1079640" y="1606680"/>
            <a:chExt cx="4054680" cy="1186920"/>
          </a:xfrm>
        </p:grpSpPr>
        <p:sp>
          <p:nvSpPr>
            <p:cNvPr id="637" name="Google Shape;637;p8"/>
            <p:cNvSpPr/>
            <p:nvPr/>
          </p:nvSpPr>
          <p:spPr>
            <a:xfrm>
              <a:off x="1079640" y="1606680"/>
              <a:ext cx="4054680" cy="118692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8"/>
            <p:cNvSpPr/>
            <p:nvPr/>
          </p:nvSpPr>
          <p:spPr>
            <a:xfrm>
              <a:off x="1244880" y="1759320"/>
              <a:ext cx="3310560" cy="755676"/>
            </a:xfrm>
            <a:prstGeom prst="rect">
              <a:avLst/>
            </a:prstGeom>
            <a:solidFill>
              <a:schemeClr val="accent1"/>
            </a:solid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Clr>
                  <a:srgbClr val="000000"/>
                </a:buClr>
                <a:buSzPts val="1800"/>
                <a:buFont typeface="Arial"/>
                <a:buNone/>
              </a:pPr>
              <a:r>
                <a:rPr lang="en-US" sz="1800" b="1" i="0" u="none" strike="noStrike" cap="none" dirty="0">
                  <a:solidFill>
                    <a:srgbClr val="FFFFFF"/>
                  </a:solidFill>
                  <a:latin typeface="Times New Roman" panose="02020603050405020304" pitchFamily="18" charset="0"/>
                  <a:ea typeface="Calibri"/>
                  <a:cs typeface="Times New Roman" panose="02020603050405020304" pitchFamily="18" charset="0"/>
                  <a:sym typeface="Calibri"/>
                </a:rPr>
                <a:t>ĐĂNG KÝ, ĐĂNG NHẬP</a:t>
              </a:r>
            </a:p>
            <a:p>
              <a:pPr marL="0" marR="0" lvl="0" indent="0" algn="l" rtl="0">
                <a:lnSpc>
                  <a:spcPct val="120000"/>
                </a:lnSpc>
                <a:spcBef>
                  <a:spcPts val="0"/>
                </a:spcBef>
                <a:spcAft>
                  <a:spcPts val="0"/>
                </a:spcAft>
                <a:buClr>
                  <a:srgbClr val="000000"/>
                </a:buClr>
                <a:buSzPts val="1800"/>
                <a:buFont typeface="Arial"/>
                <a:buNone/>
              </a:pPr>
              <a:r>
                <a:rPr lang="en-US" sz="1800" b="1" i="0" u="none" strike="noStrike" cap="none" dirty="0">
                  <a:solidFill>
                    <a:srgbClr val="FFFFFF"/>
                  </a:solidFill>
                  <a:latin typeface="Times New Roman" panose="02020603050405020304" pitchFamily="18" charset="0"/>
                  <a:cs typeface="Times New Roman" panose="02020603050405020304" pitchFamily="18" charset="0"/>
                  <a:sym typeface="Calibri"/>
                </a:rPr>
                <a:t>QUÊN MẬT KHẨU.</a:t>
              </a:r>
              <a:endParaRPr sz="18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grpSp>
      <p:grpSp>
        <p:nvGrpSpPr>
          <p:cNvPr id="640" name="Google Shape;640;p8"/>
          <p:cNvGrpSpPr/>
          <p:nvPr/>
        </p:nvGrpSpPr>
        <p:grpSpPr>
          <a:xfrm>
            <a:off x="6046770" y="1328076"/>
            <a:ext cx="4054680" cy="1186920"/>
            <a:chOff x="1079640" y="3204720"/>
            <a:chExt cx="4054680" cy="1186920"/>
          </a:xfrm>
        </p:grpSpPr>
        <p:sp>
          <p:nvSpPr>
            <p:cNvPr id="641" name="Google Shape;641;p8"/>
            <p:cNvSpPr/>
            <p:nvPr/>
          </p:nvSpPr>
          <p:spPr>
            <a:xfrm>
              <a:off x="1079640" y="3204720"/>
              <a:ext cx="4054680" cy="118692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8"/>
            <p:cNvSpPr/>
            <p:nvPr/>
          </p:nvSpPr>
          <p:spPr>
            <a:xfrm>
              <a:off x="1128869" y="3279306"/>
              <a:ext cx="3852041" cy="755676"/>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Clr>
                  <a:srgbClr val="000000"/>
                </a:buClr>
                <a:buSzPts val="1800"/>
                <a:buFont typeface="Arial"/>
                <a:buNone/>
              </a:pPr>
              <a:r>
                <a:rPr lang="en-US" sz="1800" b="1" i="0" u="none" strike="noStrike" cap="none" dirty="0">
                  <a:solidFill>
                    <a:srgbClr val="FFFFFF"/>
                  </a:solidFill>
                  <a:latin typeface="Times New Roman" panose="02020603050405020304" pitchFamily="18" charset="0"/>
                  <a:ea typeface="Calibri"/>
                  <a:cs typeface="Times New Roman" panose="02020603050405020304" pitchFamily="18" charset="0"/>
                  <a:sym typeface="Calibri"/>
                </a:rPr>
                <a:t>THÊM VÀO GIỎ HÀNG </a:t>
              </a:r>
              <a:r>
                <a:rPr lang="en-US" sz="1800" b="1" dirty="0">
                  <a:solidFill>
                    <a:srgbClr val="FFFFFF"/>
                  </a:solidFill>
                  <a:latin typeface="Times New Roman" panose="02020603050405020304" pitchFamily="18" charset="0"/>
                  <a:ea typeface="Calibri"/>
                  <a:cs typeface="Times New Roman" panose="02020603050405020304" pitchFamily="18" charset="0"/>
                  <a:sym typeface="Calibri"/>
                </a:rPr>
                <a:t>,</a:t>
              </a:r>
              <a:r>
                <a:rPr lang="en-US" sz="1800" b="1" i="0" u="none" strike="noStrike" cap="none" dirty="0">
                  <a:solidFill>
                    <a:srgbClr val="FFFFFF"/>
                  </a:solidFill>
                  <a:latin typeface="Times New Roman" panose="02020603050405020304" pitchFamily="18" charset="0"/>
                  <a:ea typeface="Calibri"/>
                  <a:cs typeface="Times New Roman" panose="02020603050405020304" pitchFamily="18" charset="0"/>
                  <a:sym typeface="Calibri"/>
                </a:rPr>
                <a:t>ĐẶT ĐỒ ĂN ,  TÀI KHOẢN, </a:t>
              </a:r>
              <a:r>
                <a:rPr lang="en-US" sz="1800" b="1" dirty="0">
                  <a:solidFill>
                    <a:srgbClr val="FFFFFF"/>
                  </a:solidFill>
                  <a:latin typeface="Times New Roman" panose="02020603050405020304" pitchFamily="18" charset="0"/>
                  <a:ea typeface="Calibri"/>
                  <a:cs typeface="Times New Roman" panose="02020603050405020304" pitchFamily="18" charset="0"/>
                  <a:sym typeface="Calibri"/>
                </a:rPr>
                <a:t>THANH TOÁN.</a:t>
              </a:r>
              <a:endParaRPr sz="18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grpSp>
      <p:grpSp>
        <p:nvGrpSpPr>
          <p:cNvPr id="644" name="Google Shape;644;p8"/>
          <p:cNvGrpSpPr/>
          <p:nvPr/>
        </p:nvGrpSpPr>
        <p:grpSpPr>
          <a:xfrm>
            <a:off x="3463770" y="2823950"/>
            <a:ext cx="4214220" cy="2155245"/>
            <a:chOff x="3939660" y="3089407"/>
            <a:chExt cx="4214220" cy="2155245"/>
          </a:xfrm>
        </p:grpSpPr>
        <p:sp>
          <p:nvSpPr>
            <p:cNvPr id="645" name="Google Shape;645;p8"/>
            <p:cNvSpPr/>
            <p:nvPr/>
          </p:nvSpPr>
          <p:spPr>
            <a:xfrm>
              <a:off x="3939660" y="3089407"/>
              <a:ext cx="4214220" cy="2155245"/>
            </a:xfrm>
            <a:prstGeom prst="rect">
              <a:avLst/>
            </a:prstGeom>
            <a:solidFill>
              <a:srgbClr val="7F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46" name="Google Shape;646;p8"/>
            <p:cNvSpPr/>
            <p:nvPr/>
          </p:nvSpPr>
          <p:spPr>
            <a:xfrm>
              <a:off x="4208745" y="3276054"/>
              <a:ext cx="3677638" cy="1937538"/>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Clr>
                  <a:srgbClr val="000000"/>
                </a:buClr>
                <a:buSzPts val="1800"/>
                <a:buFont typeface="Arial"/>
                <a:buNone/>
              </a:pPr>
              <a:r>
                <a:rPr lang="en-US" sz="2000" b="1" i="0" u="none" strike="noStrike" cap="none" dirty="0">
                  <a:solidFill>
                    <a:srgbClr val="FFFFFF"/>
                  </a:solidFill>
                  <a:latin typeface="Times New Roman" panose="02020603050405020304" pitchFamily="18" charset="0"/>
                  <a:ea typeface="Calibri"/>
                  <a:cs typeface="Times New Roman" panose="02020603050405020304" pitchFamily="18" charset="0"/>
                  <a:sym typeface="Calibri"/>
                </a:rPr>
                <a:t>QUẢN LÝ </a:t>
              </a:r>
              <a:r>
                <a:rPr lang="en-US" sz="2000" b="1" dirty="0">
                  <a:solidFill>
                    <a:srgbClr val="FFFFFF"/>
                  </a:solidFill>
                  <a:latin typeface="Times New Roman" panose="02020603050405020304" pitchFamily="18" charset="0"/>
                  <a:ea typeface="Calibri"/>
                  <a:cs typeface="Times New Roman" panose="02020603050405020304" pitchFamily="18" charset="0"/>
                  <a:sym typeface="Calibri"/>
                </a:rPr>
                <a:t>TÀI KHOẢN</a:t>
              </a:r>
              <a:r>
                <a:rPr lang="en-US" sz="2000" b="1" i="0" u="none" strike="noStrike" cap="none" dirty="0">
                  <a:solidFill>
                    <a:srgbClr val="FFFFFF"/>
                  </a:solidFill>
                  <a:latin typeface="Times New Roman" panose="02020603050405020304" pitchFamily="18" charset="0"/>
                  <a:ea typeface="Calibri"/>
                  <a:cs typeface="Times New Roman" panose="02020603050405020304" pitchFamily="18" charset="0"/>
                  <a:sym typeface="Calibri"/>
                </a:rPr>
                <a:t>, QUẢN LÝ ĐƠN HÀNG, QUẢN LÝ </a:t>
              </a:r>
              <a:r>
                <a:rPr lang="en-US" sz="2000" b="1" dirty="0">
                  <a:solidFill>
                    <a:srgbClr val="FFFFFF"/>
                  </a:solidFill>
                  <a:latin typeface="Times New Roman" panose="02020603050405020304" pitchFamily="18" charset="0"/>
                  <a:ea typeface="Calibri"/>
                  <a:cs typeface="Times New Roman" panose="02020603050405020304" pitchFamily="18" charset="0"/>
                  <a:sym typeface="Calibri"/>
                </a:rPr>
                <a:t>MENU MÓN ĂN</a:t>
              </a:r>
              <a:r>
                <a:rPr lang="en-US" sz="2000" b="1" i="0" u="none" strike="noStrike" cap="none" dirty="0">
                  <a:solidFill>
                    <a:srgbClr val="FFFFFF"/>
                  </a:solidFill>
                  <a:latin typeface="Times New Roman" panose="02020603050405020304" pitchFamily="18" charset="0"/>
                  <a:ea typeface="Calibri"/>
                  <a:cs typeface="Times New Roman" panose="02020603050405020304" pitchFamily="18" charset="0"/>
                  <a:sym typeface="Calibri"/>
                </a:rPr>
                <a:t> , BÁO CÁO SỐ LIỆU TỔNG THỂ,QUẢN LÝ NHÀ HÀNG.</a:t>
              </a:r>
              <a:endParaRPr sz="20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grpSp>
      <p:sp>
        <p:nvSpPr>
          <p:cNvPr id="647" name="Google Shape;647;p8"/>
          <p:cNvSpPr/>
          <p:nvPr/>
        </p:nvSpPr>
        <p:spPr>
          <a:xfrm>
            <a:off x="2008440" y="399600"/>
            <a:ext cx="386244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3737"/>
                </a:solidFill>
                <a:latin typeface="Calibri"/>
                <a:ea typeface="Calibri"/>
                <a:cs typeface="Calibri"/>
                <a:sym typeface="Calibri"/>
              </a:rPr>
              <a:t>CHỨC NĂNG</a:t>
            </a:r>
            <a:endParaRPr sz="2400" b="0" i="0" u="none" strike="noStrike" cap="none">
              <a:solidFill>
                <a:schemeClr val="dk1"/>
              </a:solidFill>
              <a:latin typeface="Arial"/>
              <a:ea typeface="Arial"/>
              <a:cs typeface="Arial"/>
              <a:sym typeface="Arial"/>
            </a:endParaRPr>
          </a:p>
        </p:txBody>
      </p:sp>
      <p:grpSp>
        <p:nvGrpSpPr>
          <p:cNvPr id="649" name="Google Shape;649;p8"/>
          <p:cNvGrpSpPr/>
          <p:nvPr/>
        </p:nvGrpSpPr>
        <p:grpSpPr>
          <a:xfrm>
            <a:off x="339732" y="5257800"/>
            <a:ext cx="11330388" cy="579240"/>
            <a:chOff x="607208" y="5357520"/>
            <a:chExt cx="10822792" cy="579240"/>
          </a:xfrm>
        </p:grpSpPr>
        <p:sp>
          <p:nvSpPr>
            <p:cNvPr id="650" name="Google Shape;650;p8"/>
            <p:cNvSpPr/>
            <p:nvPr/>
          </p:nvSpPr>
          <p:spPr>
            <a:xfrm>
              <a:off x="8107920" y="5357520"/>
              <a:ext cx="3322080" cy="579240"/>
            </a:xfrm>
            <a:prstGeom prst="homePlate">
              <a:avLst>
                <a:gd name="adj" fmla="val 50000"/>
              </a:avLst>
            </a:prstGeom>
            <a:solidFill>
              <a:schemeClr val="accent4"/>
            </a:solidFill>
            <a:ln w="572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8"/>
            <p:cNvSpPr/>
            <p:nvPr/>
          </p:nvSpPr>
          <p:spPr>
            <a:xfrm>
              <a:off x="5100840" y="5357520"/>
              <a:ext cx="3322080" cy="579240"/>
            </a:xfrm>
            <a:prstGeom prst="homePlate">
              <a:avLst>
                <a:gd name="adj" fmla="val 50000"/>
              </a:avLst>
            </a:prstGeom>
            <a:solidFill>
              <a:schemeClr val="accent3"/>
            </a:solidFill>
            <a:ln w="572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8"/>
            <p:cNvSpPr/>
            <p:nvPr/>
          </p:nvSpPr>
          <p:spPr>
            <a:xfrm>
              <a:off x="2873659" y="5357520"/>
              <a:ext cx="2474732" cy="579240"/>
            </a:xfrm>
            <a:custGeom>
              <a:avLst/>
              <a:gdLst/>
              <a:ahLst/>
              <a:cxnLst/>
              <a:rect l="l" t="t" r="r" b="b"/>
              <a:pathLst>
                <a:path w="2596355" h="532518" extrusionOk="0">
                  <a:moveTo>
                    <a:pt x="0" y="0"/>
                  </a:moveTo>
                  <a:lnTo>
                    <a:pt x="2330096" y="0"/>
                  </a:lnTo>
                  <a:lnTo>
                    <a:pt x="2596355" y="266259"/>
                  </a:lnTo>
                  <a:lnTo>
                    <a:pt x="2330096" y="532518"/>
                  </a:lnTo>
                  <a:lnTo>
                    <a:pt x="0" y="532518"/>
                  </a:lnTo>
                  <a:lnTo>
                    <a:pt x="266259" y="266259"/>
                  </a:lnTo>
                  <a:lnTo>
                    <a:pt x="0" y="0"/>
                  </a:lnTo>
                  <a:close/>
                </a:path>
              </a:pathLst>
            </a:custGeom>
            <a:solidFill>
              <a:schemeClr val="accent2"/>
            </a:solidFill>
            <a:ln w="57225" cap="flat" cmpd="sng">
              <a:solidFill>
                <a:schemeClr val="lt1"/>
              </a:solidFill>
              <a:prstDash val="solid"/>
              <a:miter lim="8000"/>
              <a:headEnd type="none" w="sm" len="sm"/>
              <a:tailEnd type="none" w="sm" len="sm"/>
            </a:ln>
          </p:spPr>
          <p:txBody>
            <a:bodyPr/>
            <a:lstStyle/>
            <a:p>
              <a:endParaRPr lang="en-US" dirty="0"/>
            </a:p>
          </p:txBody>
        </p:sp>
        <p:sp>
          <p:nvSpPr>
            <p:cNvPr id="653" name="Google Shape;653;p8"/>
            <p:cNvSpPr/>
            <p:nvPr/>
          </p:nvSpPr>
          <p:spPr>
            <a:xfrm>
              <a:off x="607208" y="5357520"/>
              <a:ext cx="2474733" cy="579240"/>
            </a:xfrm>
            <a:custGeom>
              <a:avLst/>
              <a:gdLst/>
              <a:ahLst/>
              <a:cxnLst/>
              <a:rect l="l" t="t" r="r" b="b"/>
              <a:pathLst>
                <a:path w="2596355" h="532518" extrusionOk="0">
                  <a:moveTo>
                    <a:pt x="0" y="0"/>
                  </a:moveTo>
                  <a:lnTo>
                    <a:pt x="2330096" y="0"/>
                  </a:lnTo>
                  <a:lnTo>
                    <a:pt x="2596355" y="266259"/>
                  </a:lnTo>
                  <a:lnTo>
                    <a:pt x="2330096" y="532518"/>
                  </a:lnTo>
                  <a:lnTo>
                    <a:pt x="0" y="532518"/>
                  </a:lnTo>
                  <a:lnTo>
                    <a:pt x="266259" y="266259"/>
                  </a:lnTo>
                  <a:lnTo>
                    <a:pt x="0" y="0"/>
                  </a:lnTo>
                  <a:close/>
                </a:path>
              </a:pathLst>
            </a:custGeom>
            <a:solidFill>
              <a:schemeClr val="accent1"/>
            </a:solidFill>
            <a:ln w="57225" cap="flat" cmpd="sng">
              <a:solidFill>
                <a:schemeClr val="lt1"/>
              </a:solidFill>
              <a:prstDash val="solid"/>
              <a:miter lim="8000"/>
              <a:headEnd type="none" w="sm" len="sm"/>
              <a:tailEnd type="none" w="sm" len="sm"/>
            </a:ln>
          </p:spPr>
          <p:txBody>
            <a:bodyPr/>
            <a:lstStyle/>
            <a:p>
              <a:endParaRPr lang="en-US" dirty="0"/>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36"/>
                                        </p:tgtEl>
                                        <p:attrNameLst>
                                          <p:attrName>style.visibility</p:attrName>
                                        </p:attrNameLst>
                                      </p:cBhvr>
                                      <p:to>
                                        <p:strVal val="visible"/>
                                      </p:to>
                                    </p:set>
                                    <p:anim calcmode="lin" valueType="num">
                                      <p:cBhvr additive="base">
                                        <p:cTn id="7" dur="500"/>
                                        <p:tgtEl>
                                          <p:spTgt spid="636"/>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640"/>
                                        </p:tgtEl>
                                        <p:attrNameLst>
                                          <p:attrName>style.visibility</p:attrName>
                                        </p:attrNameLst>
                                      </p:cBhvr>
                                      <p:to>
                                        <p:strVal val="visible"/>
                                      </p:to>
                                    </p:set>
                                    <p:anim calcmode="lin" valueType="num">
                                      <p:cBhvr additive="base">
                                        <p:cTn id="10" dur="500"/>
                                        <p:tgtEl>
                                          <p:spTgt spid="640"/>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644"/>
                                        </p:tgtEl>
                                        <p:attrNameLst>
                                          <p:attrName>style.visibility</p:attrName>
                                        </p:attrNameLst>
                                      </p:cBhvr>
                                      <p:to>
                                        <p:strVal val="visible"/>
                                      </p:to>
                                    </p:set>
                                    <p:anim calcmode="lin" valueType="num">
                                      <p:cBhvr additive="base">
                                        <p:cTn id="13" dur="500"/>
                                        <p:tgtEl>
                                          <p:spTgt spid="644"/>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2" presetClass="entr" presetSubtype="8" fill="hold" nodeType="afterEffect">
                                  <p:stCondLst>
                                    <p:cond delay="0"/>
                                  </p:stCondLst>
                                  <p:childTnLst>
                                    <p:set>
                                      <p:cBhvr>
                                        <p:cTn id="16" dur="1" fill="hold">
                                          <p:stCondLst>
                                            <p:cond delay="0"/>
                                          </p:stCondLst>
                                        </p:cTn>
                                        <p:tgtEl>
                                          <p:spTgt spid="649"/>
                                        </p:tgtEl>
                                        <p:attrNameLst>
                                          <p:attrName>style.visibility</p:attrName>
                                        </p:attrNameLst>
                                      </p:cBhvr>
                                      <p:to>
                                        <p:strVal val="visible"/>
                                      </p:to>
                                    </p:set>
                                    <p:anim calcmode="lin" valueType="num">
                                      <p:cBhvr additive="base">
                                        <p:cTn id="17" dur="500"/>
                                        <p:tgtEl>
                                          <p:spTgt spid="6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grpSp>
        <p:nvGrpSpPr>
          <p:cNvPr id="663" name="Google Shape;663;p9"/>
          <p:cNvGrpSpPr/>
          <p:nvPr/>
        </p:nvGrpSpPr>
        <p:grpSpPr>
          <a:xfrm>
            <a:off x="1629720" y="2277360"/>
            <a:ext cx="9287640" cy="3005640"/>
            <a:chOff x="1629720" y="2277360"/>
            <a:chExt cx="9287640" cy="3005640"/>
          </a:xfrm>
        </p:grpSpPr>
        <p:sp>
          <p:nvSpPr>
            <p:cNvPr id="664" name="Google Shape;664;p9"/>
            <p:cNvSpPr/>
            <p:nvPr/>
          </p:nvSpPr>
          <p:spPr>
            <a:xfrm>
              <a:off x="3039840" y="2277360"/>
              <a:ext cx="489600" cy="489600"/>
            </a:xfrm>
            <a:prstGeom prst="ellipse">
              <a:avLst/>
            </a:prstGeom>
            <a:solidFill>
              <a:schemeClr val="accent1"/>
            </a:soli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9"/>
            <p:cNvSpPr/>
            <p:nvPr/>
          </p:nvSpPr>
          <p:spPr>
            <a:xfrm>
              <a:off x="3194640" y="2428560"/>
              <a:ext cx="179640" cy="179640"/>
            </a:xfrm>
            <a:custGeom>
              <a:avLst/>
              <a:gdLst/>
              <a:ahLst/>
              <a:cxnLst/>
              <a:rect l="l" t="t" r="r" b="b"/>
              <a:pathLst>
                <a:path w="338138" h="338138" extrusionOk="0">
                  <a:moveTo>
                    <a:pt x="221853" y="169862"/>
                  </a:moveTo>
                  <a:cubicBezTo>
                    <a:pt x="221853" y="169862"/>
                    <a:pt x="221853" y="169862"/>
                    <a:pt x="243284" y="169862"/>
                  </a:cubicBezTo>
                  <a:cubicBezTo>
                    <a:pt x="248642" y="169862"/>
                    <a:pt x="254000" y="175121"/>
                    <a:pt x="254000" y="180379"/>
                  </a:cubicBezTo>
                  <a:cubicBezTo>
                    <a:pt x="254000" y="180379"/>
                    <a:pt x="254000" y="180379"/>
                    <a:pt x="254000" y="243483"/>
                  </a:cubicBezTo>
                  <a:cubicBezTo>
                    <a:pt x="254000" y="248742"/>
                    <a:pt x="248642" y="254000"/>
                    <a:pt x="243284" y="254000"/>
                  </a:cubicBezTo>
                  <a:cubicBezTo>
                    <a:pt x="243284" y="254000"/>
                    <a:pt x="243284" y="254000"/>
                    <a:pt x="221853" y="254000"/>
                  </a:cubicBezTo>
                  <a:cubicBezTo>
                    <a:pt x="216495" y="254000"/>
                    <a:pt x="211137" y="248742"/>
                    <a:pt x="211137" y="243483"/>
                  </a:cubicBezTo>
                  <a:cubicBezTo>
                    <a:pt x="211137" y="243483"/>
                    <a:pt x="211137" y="243483"/>
                    <a:pt x="211137" y="180379"/>
                  </a:cubicBezTo>
                  <a:cubicBezTo>
                    <a:pt x="211137" y="175121"/>
                    <a:pt x="216495" y="169862"/>
                    <a:pt x="221853" y="169862"/>
                  </a:cubicBezTo>
                  <a:close/>
                  <a:moveTo>
                    <a:pt x="94853" y="127000"/>
                  </a:moveTo>
                  <a:cubicBezTo>
                    <a:pt x="94853" y="127000"/>
                    <a:pt x="94853" y="127000"/>
                    <a:pt x="116284" y="127000"/>
                  </a:cubicBezTo>
                  <a:cubicBezTo>
                    <a:pt x="121642" y="127000"/>
                    <a:pt x="127000" y="132292"/>
                    <a:pt x="127000" y="137583"/>
                  </a:cubicBezTo>
                  <a:cubicBezTo>
                    <a:pt x="127000" y="137583"/>
                    <a:pt x="127000" y="137583"/>
                    <a:pt x="127000" y="243417"/>
                  </a:cubicBezTo>
                  <a:cubicBezTo>
                    <a:pt x="127000" y="248708"/>
                    <a:pt x="121642" y="254000"/>
                    <a:pt x="116284" y="254000"/>
                  </a:cubicBezTo>
                  <a:cubicBezTo>
                    <a:pt x="116284" y="254000"/>
                    <a:pt x="116284" y="254000"/>
                    <a:pt x="94853" y="254000"/>
                  </a:cubicBezTo>
                  <a:cubicBezTo>
                    <a:pt x="89495" y="254000"/>
                    <a:pt x="84137" y="248708"/>
                    <a:pt x="84137" y="243417"/>
                  </a:cubicBezTo>
                  <a:cubicBezTo>
                    <a:pt x="84137" y="243417"/>
                    <a:pt x="84137" y="243417"/>
                    <a:pt x="84137" y="137583"/>
                  </a:cubicBezTo>
                  <a:cubicBezTo>
                    <a:pt x="84137" y="132292"/>
                    <a:pt x="89495" y="127000"/>
                    <a:pt x="94853" y="127000"/>
                  </a:cubicBezTo>
                  <a:close/>
                  <a:moveTo>
                    <a:pt x="285353" y="85725"/>
                  </a:moveTo>
                  <a:cubicBezTo>
                    <a:pt x="285353" y="85725"/>
                    <a:pt x="285353" y="85725"/>
                    <a:pt x="306784" y="85725"/>
                  </a:cubicBezTo>
                  <a:cubicBezTo>
                    <a:pt x="312142" y="85725"/>
                    <a:pt x="317500" y="90984"/>
                    <a:pt x="317500" y="96242"/>
                  </a:cubicBezTo>
                  <a:cubicBezTo>
                    <a:pt x="317500" y="96242"/>
                    <a:pt x="317500" y="96242"/>
                    <a:pt x="317500" y="243483"/>
                  </a:cubicBezTo>
                  <a:cubicBezTo>
                    <a:pt x="317500" y="248742"/>
                    <a:pt x="312142" y="254000"/>
                    <a:pt x="306784" y="254000"/>
                  </a:cubicBezTo>
                  <a:cubicBezTo>
                    <a:pt x="306784" y="254000"/>
                    <a:pt x="306784" y="254000"/>
                    <a:pt x="285353" y="254000"/>
                  </a:cubicBezTo>
                  <a:cubicBezTo>
                    <a:pt x="279995" y="254000"/>
                    <a:pt x="274637" y="248742"/>
                    <a:pt x="274637" y="243483"/>
                  </a:cubicBezTo>
                  <a:cubicBezTo>
                    <a:pt x="274637" y="243483"/>
                    <a:pt x="274637" y="243483"/>
                    <a:pt x="274637" y="96242"/>
                  </a:cubicBezTo>
                  <a:cubicBezTo>
                    <a:pt x="274637" y="90984"/>
                    <a:pt x="279995" y="85725"/>
                    <a:pt x="285353" y="85725"/>
                  </a:cubicBezTo>
                  <a:close/>
                  <a:moveTo>
                    <a:pt x="158353" y="42862"/>
                  </a:moveTo>
                  <a:cubicBezTo>
                    <a:pt x="158353" y="42862"/>
                    <a:pt x="158353" y="42862"/>
                    <a:pt x="179784" y="42862"/>
                  </a:cubicBezTo>
                  <a:cubicBezTo>
                    <a:pt x="185142" y="42862"/>
                    <a:pt x="190500" y="48140"/>
                    <a:pt x="190500" y="53419"/>
                  </a:cubicBezTo>
                  <a:cubicBezTo>
                    <a:pt x="190500" y="53419"/>
                    <a:pt x="190500" y="53419"/>
                    <a:pt x="190500" y="243443"/>
                  </a:cubicBezTo>
                  <a:cubicBezTo>
                    <a:pt x="190500" y="248722"/>
                    <a:pt x="185142" y="254000"/>
                    <a:pt x="179784" y="254000"/>
                  </a:cubicBezTo>
                  <a:cubicBezTo>
                    <a:pt x="179784" y="254000"/>
                    <a:pt x="179784" y="254000"/>
                    <a:pt x="158353" y="254000"/>
                  </a:cubicBezTo>
                  <a:cubicBezTo>
                    <a:pt x="152995" y="254000"/>
                    <a:pt x="147637" y="248722"/>
                    <a:pt x="147637" y="243443"/>
                  </a:cubicBezTo>
                  <a:cubicBezTo>
                    <a:pt x="147637" y="243443"/>
                    <a:pt x="147637" y="243443"/>
                    <a:pt x="147637" y="53419"/>
                  </a:cubicBezTo>
                  <a:cubicBezTo>
                    <a:pt x="147637" y="48140"/>
                    <a:pt x="152995" y="42862"/>
                    <a:pt x="158353" y="42862"/>
                  </a:cubicBezTo>
                  <a:close/>
                  <a:moveTo>
                    <a:pt x="0" y="0"/>
                  </a:moveTo>
                  <a:cubicBezTo>
                    <a:pt x="0" y="0"/>
                    <a:pt x="0" y="0"/>
                    <a:pt x="42267" y="0"/>
                  </a:cubicBezTo>
                  <a:cubicBezTo>
                    <a:pt x="42267" y="0"/>
                    <a:pt x="42267" y="0"/>
                    <a:pt x="42267" y="295871"/>
                  </a:cubicBezTo>
                  <a:lnTo>
                    <a:pt x="338138" y="295871"/>
                  </a:lnTo>
                  <a:cubicBezTo>
                    <a:pt x="338138" y="295871"/>
                    <a:pt x="338138" y="295871"/>
                    <a:pt x="338138" y="338138"/>
                  </a:cubicBezTo>
                  <a:cubicBezTo>
                    <a:pt x="338138" y="338138"/>
                    <a:pt x="338138" y="338138"/>
                    <a:pt x="21133" y="338138"/>
                  </a:cubicBezTo>
                  <a:cubicBezTo>
                    <a:pt x="9246" y="338138"/>
                    <a:pt x="0" y="328892"/>
                    <a:pt x="0" y="317005"/>
                  </a:cubicBezTo>
                  <a:cubicBezTo>
                    <a:pt x="0" y="317005"/>
                    <a:pt x="0" y="317005"/>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9"/>
            <p:cNvSpPr/>
            <p:nvPr/>
          </p:nvSpPr>
          <p:spPr>
            <a:xfrm>
              <a:off x="5874480" y="2277360"/>
              <a:ext cx="489600" cy="489600"/>
            </a:xfrm>
            <a:prstGeom prst="ellipse">
              <a:avLst/>
            </a:prstGeom>
            <a:solidFill>
              <a:schemeClr val="accent1"/>
            </a:soli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9"/>
            <p:cNvSpPr/>
            <p:nvPr/>
          </p:nvSpPr>
          <p:spPr>
            <a:xfrm>
              <a:off x="6029280" y="2432520"/>
              <a:ext cx="179640" cy="171360"/>
            </a:xfrm>
            <a:custGeom>
              <a:avLst/>
              <a:gdLst/>
              <a:ahLst/>
              <a:cxnLst/>
              <a:rect l="l" t="t" r="r" b="b"/>
              <a:pathLst>
                <a:path w="607639" h="579502" extrusionOk="0">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9"/>
            <p:cNvSpPr/>
            <p:nvPr/>
          </p:nvSpPr>
          <p:spPr>
            <a:xfrm>
              <a:off x="8704080" y="2277360"/>
              <a:ext cx="489600" cy="489600"/>
            </a:xfrm>
            <a:prstGeom prst="ellipse">
              <a:avLst/>
            </a:prstGeom>
            <a:solidFill>
              <a:schemeClr val="accent1"/>
            </a:soli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9"/>
            <p:cNvSpPr/>
            <p:nvPr/>
          </p:nvSpPr>
          <p:spPr>
            <a:xfrm>
              <a:off x="8862480" y="2428560"/>
              <a:ext cx="172440" cy="179640"/>
            </a:xfrm>
            <a:custGeom>
              <a:avLst/>
              <a:gdLst/>
              <a:ahLst/>
              <a:cxnLst/>
              <a:rect l="l" t="t" r="r" b="b"/>
              <a:pathLst>
                <a:path w="584267" h="608556" extrusionOk="0">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9"/>
            <p:cNvSpPr/>
            <p:nvPr/>
          </p:nvSpPr>
          <p:spPr>
            <a:xfrm>
              <a:off x="1629720" y="4774680"/>
              <a:ext cx="489600" cy="489600"/>
            </a:xfrm>
            <a:prstGeom prst="ellipse">
              <a:avLst/>
            </a:prstGeom>
            <a:solidFill>
              <a:schemeClr val="accent1"/>
            </a:soli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9"/>
            <p:cNvSpPr/>
            <p:nvPr/>
          </p:nvSpPr>
          <p:spPr>
            <a:xfrm>
              <a:off x="1795320" y="4925880"/>
              <a:ext cx="158400" cy="179640"/>
            </a:xfrm>
            <a:custGeom>
              <a:avLst/>
              <a:gdLst/>
              <a:ahLst/>
              <a:cxnLst/>
              <a:rect l="l" t="t" r="r" b="b"/>
              <a:pathLst>
                <a:path w="2288" h="2598" extrusionOk="0">
                  <a:moveTo>
                    <a:pt x="2281" y="1465"/>
                  </a:moveTo>
                  <a:cubicBezTo>
                    <a:pt x="2220" y="1286"/>
                    <a:pt x="2159" y="1111"/>
                    <a:pt x="2125" y="924"/>
                  </a:cubicBezTo>
                  <a:cubicBezTo>
                    <a:pt x="2112" y="850"/>
                    <a:pt x="2015" y="868"/>
                    <a:pt x="1992" y="924"/>
                  </a:cubicBezTo>
                  <a:cubicBezTo>
                    <a:pt x="1948" y="1035"/>
                    <a:pt x="1904" y="1146"/>
                    <a:pt x="1863" y="1258"/>
                  </a:cubicBezTo>
                  <a:cubicBezTo>
                    <a:pt x="1840" y="1319"/>
                    <a:pt x="1790" y="1411"/>
                    <a:pt x="1809" y="1480"/>
                  </a:cubicBezTo>
                  <a:cubicBezTo>
                    <a:pt x="1783" y="1516"/>
                    <a:pt x="1783" y="1565"/>
                    <a:pt x="1848" y="1586"/>
                  </a:cubicBezTo>
                  <a:cubicBezTo>
                    <a:pt x="1878" y="1596"/>
                    <a:pt x="1908" y="1602"/>
                    <a:pt x="1938" y="1607"/>
                  </a:cubicBezTo>
                  <a:cubicBezTo>
                    <a:pt x="1927" y="1644"/>
                    <a:pt x="1916" y="1681"/>
                    <a:pt x="1899" y="1716"/>
                  </a:cubicBezTo>
                  <a:cubicBezTo>
                    <a:pt x="1861" y="1789"/>
                    <a:pt x="1799" y="1850"/>
                    <a:pt x="1734" y="1899"/>
                  </a:cubicBezTo>
                  <a:cubicBezTo>
                    <a:pt x="1586" y="2012"/>
                    <a:pt x="1393" y="2062"/>
                    <a:pt x="1211" y="2079"/>
                  </a:cubicBezTo>
                  <a:cubicBezTo>
                    <a:pt x="1201" y="2080"/>
                    <a:pt x="1190" y="2080"/>
                    <a:pt x="1180" y="2081"/>
                  </a:cubicBezTo>
                  <a:cubicBezTo>
                    <a:pt x="1178" y="2066"/>
                    <a:pt x="1177" y="2052"/>
                    <a:pt x="1176" y="2038"/>
                  </a:cubicBezTo>
                  <a:cubicBezTo>
                    <a:pt x="1167" y="1852"/>
                    <a:pt x="1173" y="1665"/>
                    <a:pt x="1178" y="1479"/>
                  </a:cubicBezTo>
                  <a:cubicBezTo>
                    <a:pt x="1183" y="1309"/>
                    <a:pt x="1195" y="1137"/>
                    <a:pt x="1200" y="965"/>
                  </a:cubicBezTo>
                  <a:cubicBezTo>
                    <a:pt x="1262" y="972"/>
                    <a:pt x="1326" y="981"/>
                    <a:pt x="1388" y="979"/>
                  </a:cubicBezTo>
                  <a:cubicBezTo>
                    <a:pt x="1391" y="992"/>
                    <a:pt x="1399" y="1003"/>
                    <a:pt x="1409" y="1012"/>
                  </a:cubicBezTo>
                  <a:cubicBezTo>
                    <a:pt x="1434" y="1041"/>
                    <a:pt x="1476" y="1041"/>
                    <a:pt x="1501" y="1012"/>
                  </a:cubicBezTo>
                  <a:cubicBezTo>
                    <a:pt x="1511" y="1003"/>
                    <a:pt x="1519" y="991"/>
                    <a:pt x="1522" y="978"/>
                  </a:cubicBezTo>
                  <a:cubicBezTo>
                    <a:pt x="1528" y="956"/>
                    <a:pt x="1526" y="931"/>
                    <a:pt x="1526" y="908"/>
                  </a:cubicBezTo>
                  <a:lnTo>
                    <a:pt x="1526" y="847"/>
                  </a:lnTo>
                  <a:cubicBezTo>
                    <a:pt x="1526" y="809"/>
                    <a:pt x="1493" y="776"/>
                    <a:pt x="1455" y="776"/>
                  </a:cubicBezTo>
                  <a:cubicBezTo>
                    <a:pt x="1423" y="776"/>
                    <a:pt x="1395" y="799"/>
                    <a:pt x="1387" y="828"/>
                  </a:cubicBezTo>
                  <a:cubicBezTo>
                    <a:pt x="1327" y="813"/>
                    <a:pt x="1264" y="812"/>
                    <a:pt x="1202" y="810"/>
                  </a:cubicBezTo>
                  <a:cubicBezTo>
                    <a:pt x="1202" y="735"/>
                    <a:pt x="1199" y="659"/>
                    <a:pt x="1193" y="584"/>
                  </a:cubicBezTo>
                  <a:cubicBezTo>
                    <a:pt x="1297" y="558"/>
                    <a:pt x="1391" y="480"/>
                    <a:pt x="1431" y="385"/>
                  </a:cubicBezTo>
                  <a:cubicBezTo>
                    <a:pt x="1470" y="292"/>
                    <a:pt x="1441" y="197"/>
                    <a:pt x="1375" y="124"/>
                  </a:cubicBezTo>
                  <a:cubicBezTo>
                    <a:pt x="1315" y="57"/>
                    <a:pt x="1196" y="0"/>
                    <a:pt x="1109" y="37"/>
                  </a:cubicBezTo>
                  <a:cubicBezTo>
                    <a:pt x="1109" y="37"/>
                    <a:pt x="1109" y="37"/>
                    <a:pt x="1109" y="37"/>
                  </a:cubicBezTo>
                  <a:cubicBezTo>
                    <a:pt x="988" y="48"/>
                    <a:pt x="885" y="127"/>
                    <a:pt x="860" y="255"/>
                  </a:cubicBezTo>
                  <a:cubicBezTo>
                    <a:pt x="837" y="376"/>
                    <a:pt x="900" y="516"/>
                    <a:pt x="1013" y="570"/>
                  </a:cubicBezTo>
                  <a:cubicBezTo>
                    <a:pt x="1033" y="580"/>
                    <a:pt x="1055" y="586"/>
                    <a:pt x="1077" y="590"/>
                  </a:cubicBezTo>
                  <a:cubicBezTo>
                    <a:pt x="1068" y="662"/>
                    <a:pt x="1062" y="735"/>
                    <a:pt x="1056" y="808"/>
                  </a:cubicBezTo>
                  <a:cubicBezTo>
                    <a:pt x="1001" y="808"/>
                    <a:pt x="947" y="810"/>
                    <a:pt x="892" y="813"/>
                  </a:cubicBezTo>
                  <a:cubicBezTo>
                    <a:pt x="892" y="803"/>
                    <a:pt x="891" y="793"/>
                    <a:pt x="891" y="784"/>
                  </a:cubicBezTo>
                  <a:cubicBezTo>
                    <a:pt x="896" y="691"/>
                    <a:pt x="748" y="690"/>
                    <a:pt x="747" y="784"/>
                  </a:cubicBezTo>
                  <a:cubicBezTo>
                    <a:pt x="747" y="829"/>
                    <a:pt x="742" y="876"/>
                    <a:pt x="748" y="921"/>
                  </a:cubicBezTo>
                  <a:cubicBezTo>
                    <a:pt x="756" y="983"/>
                    <a:pt x="811" y="1002"/>
                    <a:pt x="851" y="981"/>
                  </a:cubicBezTo>
                  <a:cubicBezTo>
                    <a:pt x="872" y="980"/>
                    <a:pt x="891" y="967"/>
                    <a:pt x="899" y="946"/>
                  </a:cubicBezTo>
                  <a:cubicBezTo>
                    <a:pt x="948" y="949"/>
                    <a:pt x="998" y="951"/>
                    <a:pt x="1047" y="954"/>
                  </a:cubicBezTo>
                  <a:cubicBezTo>
                    <a:pt x="1037" y="1129"/>
                    <a:pt x="1031" y="1305"/>
                    <a:pt x="1024" y="1479"/>
                  </a:cubicBezTo>
                  <a:cubicBezTo>
                    <a:pt x="1017" y="1665"/>
                    <a:pt x="1014" y="1851"/>
                    <a:pt x="1021" y="2038"/>
                  </a:cubicBezTo>
                  <a:cubicBezTo>
                    <a:pt x="1022" y="2051"/>
                    <a:pt x="1022" y="2066"/>
                    <a:pt x="1022" y="2081"/>
                  </a:cubicBezTo>
                  <a:cubicBezTo>
                    <a:pt x="722" y="2061"/>
                    <a:pt x="421" y="1927"/>
                    <a:pt x="289" y="1649"/>
                  </a:cubicBezTo>
                  <a:cubicBezTo>
                    <a:pt x="342" y="1639"/>
                    <a:pt x="422" y="1633"/>
                    <a:pt x="434" y="1569"/>
                  </a:cubicBezTo>
                  <a:cubicBezTo>
                    <a:pt x="439" y="1539"/>
                    <a:pt x="429" y="1506"/>
                    <a:pt x="402" y="1492"/>
                  </a:cubicBezTo>
                  <a:cubicBezTo>
                    <a:pt x="401" y="1485"/>
                    <a:pt x="399" y="1478"/>
                    <a:pt x="395" y="1470"/>
                  </a:cubicBezTo>
                  <a:cubicBezTo>
                    <a:pt x="338" y="1362"/>
                    <a:pt x="258" y="1263"/>
                    <a:pt x="215" y="1148"/>
                  </a:cubicBezTo>
                  <a:cubicBezTo>
                    <a:pt x="192" y="1085"/>
                    <a:pt x="111" y="1085"/>
                    <a:pt x="88" y="1148"/>
                  </a:cubicBezTo>
                  <a:cubicBezTo>
                    <a:pt x="29" y="1306"/>
                    <a:pt x="0" y="1457"/>
                    <a:pt x="39" y="1624"/>
                  </a:cubicBezTo>
                  <a:cubicBezTo>
                    <a:pt x="45" y="1653"/>
                    <a:pt x="75" y="1663"/>
                    <a:pt x="101" y="1658"/>
                  </a:cubicBezTo>
                  <a:cubicBezTo>
                    <a:pt x="125" y="1661"/>
                    <a:pt x="149" y="1661"/>
                    <a:pt x="172" y="1661"/>
                  </a:cubicBezTo>
                  <a:cubicBezTo>
                    <a:pt x="253" y="2008"/>
                    <a:pt x="572" y="2179"/>
                    <a:pt x="906" y="2228"/>
                  </a:cubicBezTo>
                  <a:cubicBezTo>
                    <a:pt x="931" y="2337"/>
                    <a:pt x="982" y="2443"/>
                    <a:pt x="1043" y="2536"/>
                  </a:cubicBezTo>
                  <a:cubicBezTo>
                    <a:pt x="1083" y="2598"/>
                    <a:pt x="1172" y="2572"/>
                    <a:pt x="1177" y="2500"/>
                  </a:cubicBezTo>
                  <a:cubicBezTo>
                    <a:pt x="1177" y="2509"/>
                    <a:pt x="1185" y="2477"/>
                    <a:pt x="1189" y="2468"/>
                  </a:cubicBezTo>
                  <a:cubicBezTo>
                    <a:pt x="1199" y="2446"/>
                    <a:pt x="1211" y="2426"/>
                    <a:pt x="1223" y="2405"/>
                  </a:cubicBezTo>
                  <a:cubicBezTo>
                    <a:pt x="1234" y="2386"/>
                    <a:pt x="1247" y="2368"/>
                    <a:pt x="1259" y="2349"/>
                  </a:cubicBezTo>
                  <a:cubicBezTo>
                    <a:pt x="1264" y="2342"/>
                    <a:pt x="1268" y="2335"/>
                    <a:pt x="1273" y="2328"/>
                  </a:cubicBezTo>
                  <a:cubicBezTo>
                    <a:pt x="1277" y="2322"/>
                    <a:pt x="1293" y="2305"/>
                    <a:pt x="1277" y="2322"/>
                  </a:cubicBezTo>
                  <a:cubicBezTo>
                    <a:pt x="1304" y="2294"/>
                    <a:pt x="1300" y="2258"/>
                    <a:pt x="1280" y="2234"/>
                  </a:cubicBezTo>
                  <a:cubicBezTo>
                    <a:pt x="1483" y="2210"/>
                    <a:pt x="1683" y="2139"/>
                    <a:pt x="1845" y="2015"/>
                  </a:cubicBezTo>
                  <a:cubicBezTo>
                    <a:pt x="1948" y="1936"/>
                    <a:pt x="2086" y="1773"/>
                    <a:pt x="2094" y="1624"/>
                  </a:cubicBezTo>
                  <a:cubicBezTo>
                    <a:pt x="2146" y="1628"/>
                    <a:pt x="2201" y="1630"/>
                    <a:pt x="2245" y="1609"/>
                  </a:cubicBezTo>
                  <a:cubicBezTo>
                    <a:pt x="2278" y="1594"/>
                    <a:pt x="2287" y="1550"/>
                    <a:pt x="2274" y="1517"/>
                  </a:cubicBezTo>
                  <a:cubicBezTo>
                    <a:pt x="2284" y="1503"/>
                    <a:pt x="2288" y="1485"/>
                    <a:pt x="2281" y="1465"/>
                  </a:cubicBezTo>
                  <a:close/>
                  <a:moveTo>
                    <a:pt x="1065" y="420"/>
                  </a:moveTo>
                  <a:cubicBezTo>
                    <a:pt x="1019" y="392"/>
                    <a:pt x="1002" y="323"/>
                    <a:pt x="1010" y="274"/>
                  </a:cubicBezTo>
                  <a:cubicBezTo>
                    <a:pt x="1021" y="207"/>
                    <a:pt x="1073" y="171"/>
                    <a:pt x="1131" y="148"/>
                  </a:cubicBezTo>
                  <a:cubicBezTo>
                    <a:pt x="1208" y="195"/>
                    <a:pt x="1340" y="234"/>
                    <a:pt x="1280" y="343"/>
                  </a:cubicBezTo>
                  <a:cubicBezTo>
                    <a:pt x="1258" y="383"/>
                    <a:pt x="1213" y="417"/>
                    <a:pt x="1165" y="430"/>
                  </a:cubicBezTo>
                  <a:cubicBezTo>
                    <a:pt x="1148" y="418"/>
                    <a:pt x="1121" y="420"/>
                    <a:pt x="1105" y="434"/>
                  </a:cubicBezTo>
                  <a:cubicBezTo>
                    <a:pt x="1091" y="432"/>
                    <a:pt x="1077" y="428"/>
                    <a:pt x="1065" y="420"/>
                  </a:cubicBezTo>
                  <a:close/>
                  <a:moveTo>
                    <a:pt x="1032" y="2241"/>
                  </a:moveTo>
                  <a:cubicBezTo>
                    <a:pt x="1034" y="2257"/>
                    <a:pt x="1037" y="2272"/>
                    <a:pt x="1040" y="2287"/>
                  </a:cubicBezTo>
                  <a:cubicBezTo>
                    <a:pt x="1029" y="2271"/>
                    <a:pt x="1019" y="2255"/>
                    <a:pt x="1010" y="2239"/>
                  </a:cubicBezTo>
                  <a:cubicBezTo>
                    <a:pt x="1017" y="2240"/>
                    <a:pt x="1025" y="2241"/>
                    <a:pt x="1032" y="224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9"/>
            <p:cNvSpPr/>
            <p:nvPr/>
          </p:nvSpPr>
          <p:spPr>
            <a:xfrm>
              <a:off x="4459320" y="4793400"/>
              <a:ext cx="489600" cy="489600"/>
            </a:xfrm>
            <a:prstGeom prst="ellipse">
              <a:avLst/>
            </a:prstGeom>
            <a:solidFill>
              <a:schemeClr val="accent1"/>
            </a:soli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9"/>
            <p:cNvSpPr/>
            <p:nvPr/>
          </p:nvSpPr>
          <p:spPr>
            <a:xfrm>
              <a:off x="4616280" y="4944600"/>
              <a:ext cx="176040" cy="179640"/>
            </a:xfrm>
            <a:custGeom>
              <a:avLst/>
              <a:gdLst/>
              <a:ahLst/>
              <a:cxnLst/>
              <a:rect l="l" t="t" r="r" b="b"/>
              <a:pathLst>
                <a:path w="2998" h="3061" extrusionOk="0">
                  <a:moveTo>
                    <a:pt x="2828" y="429"/>
                  </a:moveTo>
                  <a:cubicBezTo>
                    <a:pt x="2822" y="390"/>
                    <a:pt x="2794" y="357"/>
                    <a:pt x="2756" y="347"/>
                  </a:cubicBezTo>
                  <a:lnTo>
                    <a:pt x="1526" y="5"/>
                  </a:lnTo>
                  <a:cubicBezTo>
                    <a:pt x="1508" y="0"/>
                    <a:pt x="1490" y="0"/>
                    <a:pt x="1472" y="5"/>
                  </a:cubicBezTo>
                  <a:lnTo>
                    <a:pt x="242" y="347"/>
                  </a:lnTo>
                  <a:cubicBezTo>
                    <a:pt x="204" y="357"/>
                    <a:pt x="176" y="390"/>
                    <a:pt x="170" y="429"/>
                  </a:cubicBezTo>
                  <a:cubicBezTo>
                    <a:pt x="163" y="481"/>
                    <a:pt x="0" y="1693"/>
                    <a:pt x="418" y="2295"/>
                  </a:cubicBezTo>
                  <a:cubicBezTo>
                    <a:pt x="835" y="2898"/>
                    <a:pt x="1450" y="3052"/>
                    <a:pt x="1476" y="3058"/>
                  </a:cubicBezTo>
                  <a:cubicBezTo>
                    <a:pt x="1483" y="3060"/>
                    <a:pt x="1491" y="3061"/>
                    <a:pt x="1499" y="3061"/>
                  </a:cubicBezTo>
                  <a:cubicBezTo>
                    <a:pt x="1507" y="3061"/>
                    <a:pt x="1515" y="3060"/>
                    <a:pt x="1522" y="3058"/>
                  </a:cubicBezTo>
                  <a:cubicBezTo>
                    <a:pt x="1548" y="3052"/>
                    <a:pt x="2164" y="2898"/>
                    <a:pt x="2580" y="2295"/>
                  </a:cubicBezTo>
                  <a:cubicBezTo>
                    <a:pt x="2998" y="1693"/>
                    <a:pt x="2835" y="481"/>
                    <a:pt x="2828" y="429"/>
                  </a:cubicBezTo>
                  <a:close/>
                  <a:moveTo>
                    <a:pt x="2401" y="2171"/>
                  </a:moveTo>
                  <a:cubicBezTo>
                    <a:pt x="2039" y="2693"/>
                    <a:pt x="1498" y="2824"/>
                    <a:pt x="1498" y="2824"/>
                  </a:cubicBezTo>
                  <a:lnTo>
                    <a:pt x="1498" y="1531"/>
                  </a:lnTo>
                  <a:lnTo>
                    <a:pt x="381" y="1531"/>
                  </a:lnTo>
                  <a:cubicBezTo>
                    <a:pt x="316" y="1046"/>
                    <a:pt x="386" y="547"/>
                    <a:pt x="386" y="547"/>
                  </a:cubicBezTo>
                  <a:lnTo>
                    <a:pt x="1498" y="238"/>
                  </a:lnTo>
                  <a:lnTo>
                    <a:pt x="1498" y="1531"/>
                  </a:lnTo>
                  <a:lnTo>
                    <a:pt x="2614" y="1531"/>
                  </a:lnTo>
                  <a:cubicBezTo>
                    <a:pt x="2582" y="1767"/>
                    <a:pt x="2519" y="2000"/>
                    <a:pt x="2401" y="217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9"/>
            <p:cNvSpPr/>
            <p:nvPr/>
          </p:nvSpPr>
          <p:spPr>
            <a:xfrm>
              <a:off x="7289280" y="4780440"/>
              <a:ext cx="489600" cy="489600"/>
            </a:xfrm>
            <a:prstGeom prst="ellipse">
              <a:avLst/>
            </a:prstGeom>
            <a:solidFill>
              <a:schemeClr val="accent1"/>
            </a:soli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9"/>
            <p:cNvSpPr/>
            <p:nvPr/>
          </p:nvSpPr>
          <p:spPr>
            <a:xfrm>
              <a:off x="7444080" y="4951440"/>
              <a:ext cx="179640" cy="177480"/>
            </a:xfrm>
            <a:custGeom>
              <a:avLst/>
              <a:gdLst/>
              <a:ahLst/>
              <a:cxnLst/>
              <a:rect l="l" t="t" r="r" b="b"/>
              <a:pathLst>
                <a:path w="3968" h="3926" extrusionOk="0">
                  <a:moveTo>
                    <a:pt x="3952" y="487"/>
                  </a:moveTo>
                  <a:cubicBezTo>
                    <a:pt x="3937" y="450"/>
                    <a:pt x="3900" y="426"/>
                    <a:pt x="3860" y="426"/>
                  </a:cubicBezTo>
                  <a:lnTo>
                    <a:pt x="3542" y="426"/>
                  </a:lnTo>
                  <a:lnTo>
                    <a:pt x="3542" y="108"/>
                  </a:lnTo>
                  <a:cubicBezTo>
                    <a:pt x="3542" y="67"/>
                    <a:pt x="3518" y="31"/>
                    <a:pt x="3480" y="15"/>
                  </a:cubicBezTo>
                  <a:cubicBezTo>
                    <a:pt x="3443" y="0"/>
                    <a:pt x="3400" y="8"/>
                    <a:pt x="3371" y="37"/>
                  </a:cubicBezTo>
                  <a:lnTo>
                    <a:pt x="3044" y="364"/>
                  </a:lnTo>
                  <a:cubicBezTo>
                    <a:pt x="2732" y="151"/>
                    <a:pt x="2355" y="27"/>
                    <a:pt x="1949" y="27"/>
                  </a:cubicBezTo>
                  <a:cubicBezTo>
                    <a:pt x="874" y="27"/>
                    <a:pt x="0" y="901"/>
                    <a:pt x="0" y="1976"/>
                  </a:cubicBezTo>
                  <a:cubicBezTo>
                    <a:pt x="0" y="3052"/>
                    <a:pt x="874" y="3926"/>
                    <a:pt x="1949" y="3926"/>
                  </a:cubicBezTo>
                  <a:cubicBezTo>
                    <a:pt x="3024" y="3926"/>
                    <a:pt x="3899" y="3052"/>
                    <a:pt x="3899" y="1976"/>
                  </a:cubicBezTo>
                  <a:cubicBezTo>
                    <a:pt x="3899" y="1593"/>
                    <a:pt x="3787" y="1234"/>
                    <a:pt x="3595" y="932"/>
                  </a:cubicBezTo>
                  <a:lnTo>
                    <a:pt x="3931" y="596"/>
                  </a:lnTo>
                  <a:cubicBezTo>
                    <a:pt x="3959" y="568"/>
                    <a:pt x="3968" y="525"/>
                    <a:pt x="3952" y="487"/>
                  </a:cubicBezTo>
                  <a:close/>
                  <a:moveTo>
                    <a:pt x="3342" y="484"/>
                  </a:moveTo>
                  <a:lnTo>
                    <a:pt x="3019" y="807"/>
                  </a:lnTo>
                  <a:lnTo>
                    <a:pt x="3019" y="672"/>
                  </a:lnTo>
                  <a:lnTo>
                    <a:pt x="3342" y="349"/>
                  </a:lnTo>
                  <a:lnTo>
                    <a:pt x="3342" y="484"/>
                  </a:lnTo>
                  <a:close/>
                  <a:moveTo>
                    <a:pt x="2483" y="1976"/>
                  </a:moveTo>
                  <a:cubicBezTo>
                    <a:pt x="2483" y="2271"/>
                    <a:pt x="2243" y="2510"/>
                    <a:pt x="1949" y="2510"/>
                  </a:cubicBezTo>
                  <a:cubicBezTo>
                    <a:pt x="1655" y="2510"/>
                    <a:pt x="1416" y="2271"/>
                    <a:pt x="1416" y="1976"/>
                  </a:cubicBezTo>
                  <a:cubicBezTo>
                    <a:pt x="1416" y="1682"/>
                    <a:pt x="1655" y="1443"/>
                    <a:pt x="1949" y="1443"/>
                  </a:cubicBezTo>
                  <a:cubicBezTo>
                    <a:pt x="2071" y="1443"/>
                    <a:pt x="2184" y="1484"/>
                    <a:pt x="2273" y="1553"/>
                  </a:cubicBezTo>
                  <a:lnTo>
                    <a:pt x="2099" y="1728"/>
                  </a:lnTo>
                  <a:cubicBezTo>
                    <a:pt x="2055" y="1702"/>
                    <a:pt x="2004" y="1686"/>
                    <a:pt x="1949" y="1686"/>
                  </a:cubicBezTo>
                  <a:cubicBezTo>
                    <a:pt x="1790" y="1686"/>
                    <a:pt x="1659" y="1817"/>
                    <a:pt x="1659" y="1976"/>
                  </a:cubicBezTo>
                  <a:cubicBezTo>
                    <a:pt x="1659" y="2136"/>
                    <a:pt x="1790" y="2267"/>
                    <a:pt x="1949" y="2267"/>
                  </a:cubicBezTo>
                  <a:cubicBezTo>
                    <a:pt x="2109" y="2267"/>
                    <a:pt x="2239" y="2136"/>
                    <a:pt x="2239" y="1976"/>
                  </a:cubicBezTo>
                  <a:cubicBezTo>
                    <a:pt x="2239" y="1944"/>
                    <a:pt x="2234" y="1914"/>
                    <a:pt x="2225" y="1885"/>
                  </a:cubicBezTo>
                  <a:lnTo>
                    <a:pt x="2407" y="1703"/>
                  </a:lnTo>
                  <a:cubicBezTo>
                    <a:pt x="2455" y="1783"/>
                    <a:pt x="2483" y="1876"/>
                    <a:pt x="2483" y="1976"/>
                  </a:cubicBezTo>
                  <a:close/>
                  <a:moveTo>
                    <a:pt x="2416" y="1411"/>
                  </a:moveTo>
                  <a:cubicBezTo>
                    <a:pt x="2289" y="1306"/>
                    <a:pt x="2126" y="1243"/>
                    <a:pt x="1949" y="1243"/>
                  </a:cubicBezTo>
                  <a:cubicBezTo>
                    <a:pt x="1545" y="1243"/>
                    <a:pt x="1216" y="1572"/>
                    <a:pt x="1216" y="1976"/>
                  </a:cubicBezTo>
                  <a:cubicBezTo>
                    <a:pt x="1216" y="2381"/>
                    <a:pt x="1545" y="2710"/>
                    <a:pt x="1949" y="2710"/>
                  </a:cubicBezTo>
                  <a:cubicBezTo>
                    <a:pt x="2354" y="2710"/>
                    <a:pt x="2683" y="2381"/>
                    <a:pt x="2683" y="1976"/>
                  </a:cubicBezTo>
                  <a:cubicBezTo>
                    <a:pt x="2683" y="1821"/>
                    <a:pt x="2634" y="1677"/>
                    <a:pt x="2551" y="1558"/>
                  </a:cubicBezTo>
                  <a:lnTo>
                    <a:pt x="2861" y="1249"/>
                  </a:lnTo>
                  <a:cubicBezTo>
                    <a:pt x="3020" y="1448"/>
                    <a:pt x="3116" y="1701"/>
                    <a:pt x="3116" y="1976"/>
                  </a:cubicBezTo>
                  <a:cubicBezTo>
                    <a:pt x="3116" y="2620"/>
                    <a:pt x="2593" y="3143"/>
                    <a:pt x="1949" y="3143"/>
                  </a:cubicBezTo>
                  <a:cubicBezTo>
                    <a:pt x="1306" y="3143"/>
                    <a:pt x="783" y="2620"/>
                    <a:pt x="783" y="1976"/>
                  </a:cubicBezTo>
                  <a:cubicBezTo>
                    <a:pt x="783" y="1333"/>
                    <a:pt x="1306" y="809"/>
                    <a:pt x="1949" y="809"/>
                  </a:cubicBezTo>
                  <a:cubicBezTo>
                    <a:pt x="2246" y="809"/>
                    <a:pt x="2517" y="921"/>
                    <a:pt x="2723" y="1104"/>
                  </a:cubicBezTo>
                  <a:lnTo>
                    <a:pt x="2416" y="1411"/>
                  </a:lnTo>
                  <a:close/>
                  <a:moveTo>
                    <a:pt x="3699" y="1976"/>
                  </a:moveTo>
                  <a:cubicBezTo>
                    <a:pt x="3699" y="2941"/>
                    <a:pt x="2914" y="3726"/>
                    <a:pt x="1949" y="3726"/>
                  </a:cubicBezTo>
                  <a:cubicBezTo>
                    <a:pt x="985" y="3726"/>
                    <a:pt x="200" y="2941"/>
                    <a:pt x="200" y="1976"/>
                  </a:cubicBezTo>
                  <a:cubicBezTo>
                    <a:pt x="200" y="1012"/>
                    <a:pt x="985" y="227"/>
                    <a:pt x="1949" y="227"/>
                  </a:cubicBezTo>
                  <a:cubicBezTo>
                    <a:pt x="2300" y="227"/>
                    <a:pt x="2626" y="331"/>
                    <a:pt x="2900" y="509"/>
                  </a:cubicBezTo>
                  <a:lnTo>
                    <a:pt x="2849" y="560"/>
                  </a:lnTo>
                  <a:cubicBezTo>
                    <a:pt x="2830" y="578"/>
                    <a:pt x="2819" y="604"/>
                    <a:pt x="2819" y="630"/>
                  </a:cubicBezTo>
                  <a:lnTo>
                    <a:pt x="2819" y="923"/>
                  </a:lnTo>
                  <a:cubicBezTo>
                    <a:pt x="2583" y="727"/>
                    <a:pt x="2280" y="609"/>
                    <a:pt x="1949" y="609"/>
                  </a:cubicBezTo>
                  <a:cubicBezTo>
                    <a:pt x="1196" y="609"/>
                    <a:pt x="583" y="1223"/>
                    <a:pt x="583" y="1976"/>
                  </a:cubicBezTo>
                  <a:cubicBezTo>
                    <a:pt x="583" y="2730"/>
                    <a:pt x="1196" y="3343"/>
                    <a:pt x="1949" y="3343"/>
                  </a:cubicBezTo>
                  <a:cubicBezTo>
                    <a:pt x="2703" y="3343"/>
                    <a:pt x="3316" y="2730"/>
                    <a:pt x="3316" y="1976"/>
                  </a:cubicBezTo>
                  <a:cubicBezTo>
                    <a:pt x="3316" y="1665"/>
                    <a:pt x="3212" y="1378"/>
                    <a:pt x="3036" y="1148"/>
                  </a:cubicBezTo>
                  <a:lnTo>
                    <a:pt x="3337" y="1148"/>
                  </a:lnTo>
                  <a:cubicBezTo>
                    <a:pt x="3364" y="1148"/>
                    <a:pt x="3389" y="1138"/>
                    <a:pt x="3408" y="1119"/>
                  </a:cubicBezTo>
                  <a:lnTo>
                    <a:pt x="3450" y="1078"/>
                  </a:lnTo>
                  <a:cubicBezTo>
                    <a:pt x="3608" y="1341"/>
                    <a:pt x="3699" y="1648"/>
                    <a:pt x="3699" y="1976"/>
                  </a:cubicBezTo>
                  <a:close/>
                  <a:moveTo>
                    <a:pt x="3296" y="948"/>
                  </a:moveTo>
                  <a:lnTo>
                    <a:pt x="3161" y="948"/>
                  </a:lnTo>
                  <a:lnTo>
                    <a:pt x="3483" y="626"/>
                  </a:lnTo>
                  <a:lnTo>
                    <a:pt x="3619" y="626"/>
                  </a:lnTo>
                  <a:lnTo>
                    <a:pt x="3296" y="948"/>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9"/>
            <p:cNvSpPr/>
            <p:nvPr/>
          </p:nvSpPr>
          <p:spPr>
            <a:xfrm>
              <a:off x="10118880" y="4790160"/>
              <a:ext cx="489600" cy="489600"/>
            </a:xfrm>
            <a:prstGeom prst="ellipse">
              <a:avLst/>
            </a:prstGeom>
            <a:solidFill>
              <a:schemeClr val="accent1"/>
            </a:soli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9"/>
            <p:cNvSpPr/>
            <p:nvPr/>
          </p:nvSpPr>
          <p:spPr>
            <a:xfrm>
              <a:off x="10287000" y="4941360"/>
              <a:ext cx="153360" cy="179640"/>
            </a:xfrm>
            <a:custGeom>
              <a:avLst/>
              <a:gdLst/>
              <a:ahLst/>
              <a:cxnLst/>
              <a:rect l="l" t="t" r="r" b="b"/>
              <a:pathLst>
                <a:path w="5568" h="6532" extrusionOk="0">
                  <a:moveTo>
                    <a:pt x="4616" y="2260"/>
                  </a:moveTo>
                  <a:lnTo>
                    <a:pt x="964" y="2260"/>
                  </a:lnTo>
                  <a:cubicBezTo>
                    <a:pt x="1020" y="1305"/>
                    <a:pt x="1815" y="545"/>
                    <a:pt x="2784" y="545"/>
                  </a:cubicBezTo>
                  <a:cubicBezTo>
                    <a:pt x="3486" y="545"/>
                    <a:pt x="4134" y="954"/>
                    <a:pt x="4434" y="1589"/>
                  </a:cubicBezTo>
                  <a:cubicBezTo>
                    <a:pt x="4498" y="1725"/>
                    <a:pt x="4660" y="1782"/>
                    <a:pt x="4796" y="1718"/>
                  </a:cubicBezTo>
                  <a:cubicBezTo>
                    <a:pt x="4932" y="1654"/>
                    <a:pt x="4990" y="1492"/>
                    <a:pt x="4926" y="1356"/>
                  </a:cubicBezTo>
                  <a:cubicBezTo>
                    <a:pt x="4535" y="532"/>
                    <a:pt x="3707" y="0"/>
                    <a:pt x="2784" y="0"/>
                  </a:cubicBezTo>
                  <a:cubicBezTo>
                    <a:pt x="819" y="0"/>
                    <a:pt x="383" y="1845"/>
                    <a:pt x="416" y="2425"/>
                  </a:cubicBezTo>
                  <a:cubicBezTo>
                    <a:pt x="416" y="2425"/>
                    <a:pt x="0" y="2640"/>
                    <a:pt x="0" y="3210"/>
                  </a:cubicBezTo>
                  <a:lnTo>
                    <a:pt x="0" y="5581"/>
                  </a:lnTo>
                  <a:cubicBezTo>
                    <a:pt x="0" y="6105"/>
                    <a:pt x="427" y="6532"/>
                    <a:pt x="951" y="6532"/>
                  </a:cubicBezTo>
                  <a:lnTo>
                    <a:pt x="4615" y="6532"/>
                  </a:lnTo>
                  <a:cubicBezTo>
                    <a:pt x="5139" y="6532"/>
                    <a:pt x="5566" y="6105"/>
                    <a:pt x="5566" y="5581"/>
                  </a:cubicBezTo>
                  <a:lnTo>
                    <a:pt x="5566" y="3210"/>
                  </a:lnTo>
                  <a:cubicBezTo>
                    <a:pt x="5568" y="2686"/>
                    <a:pt x="5142" y="2260"/>
                    <a:pt x="4616" y="2260"/>
                  </a:cubicBezTo>
                  <a:close/>
                  <a:moveTo>
                    <a:pt x="5023" y="5582"/>
                  </a:moveTo>
                  <a:cubicBezTo>
                    <a:pt x="5023" y="5806"/>
                    <a:pt x="4840" y="5989"/>
                    <a:pt x="4616" y="5989"/>
                  </a:cubicBezTo>
                  <a:lnTo>
                    <a:pt x="952" y="5989"/>
                  </a:lnTo>
                  <a:cubicBezTo>
                    <a:pt x="728" y="5989"/>
                    <a:pt x="546" y="5806"/>
                    <a:pt x="546" y="5582"/>
                  </a:cubicBezTo>
                  <a:lnTo>
                    <a:pt x="546" y="3210"/>
                  </a:lnTo>
                  <a:cubicBezTo>
                    <a:pt x="546" y="2986"/>
                    <a:pt x="728" y="2804"/>
                    <a:pt x="952" y="2804"/>
                  </a:cubicBezTo>
                  <a:lnTo>
                    <a:pt x="4616" y="2804"/>
                  </a:lnTo>
                  <a:cubicBezTo>
                    <a:pt x="4840" y="2804"/>
                    <a:pt x="5023" y="2986"/>
                    <a:pt x="5023" y="3210"/>
                  </a:cubicBezTo>
                  <a:lnTo>
                    <a:pt x="5023" y="5582"/>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9"/>
            <p:cNvSpPr/>
            <p:nvPr/>
          </p:nvSpPr>
          <p:spPr>
            <a:xfrm>
              <a:off x="1629720" y="3706920"/>
              <a:ext cx="9287640" cy="151920"/>
            </a:xfrm>
            <a:prstGeom prst="homePlate">
              <a:avLst>
                <a:gd name="adj" fmla="val 50000"/>
              </a:avLst>
            </a:prstGeom>
            <a:solidFill>
              <a:srgbClr val="D8D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9"/>
            <p:cNvSpPr/>
            <p:nvPr/>
          </p:nvSpPr>
          <p:spPr>
            <a:xfrm>
              <a:off x="1680120" y="3585600"/>
              <a:ext cx="389160" cy="389160"/>
            </a:xfrm>
            <a:prstGeom prst="ellipse">
              <a:avLst/>
            </a:prstGeom>
            <a:solidFill>
              <a:schemeClr val="lt1"/>
            </a:solidFill>
            <a:ln w="38150" cap="flat" cmpd="sng">
              <a:solidFill>
                <a:schemeClr val="accent1"/>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0" tIns="0" rIns="0" bIns="0" anchor="ctr" anchorCtr="1">
              <a:normAutofit/>
            </a:bodyPr>
            <a:lstStyle/>
            <a:p>
              <a:pPr marL="0" marR="0" lvl="0" indent="0" algn="ctr" rtl="0">
                <a:lnSpc>
                  <a:spcPct val="100000"/>
                </a:lnSpc>
                <a:spcBef>
                  <a:spcPts val="0"/>
                </a:spcBef>
                <a:spcAft>
                  <a:spcPts val="0"/>
                </a:spcAft>
                <a:buClr>
                  <a:srgbClr val="000000"/>
                </a:buClr>
                <a:buSzPts val="1665"/>
                <a:buFont typeface="Arial"/>
                <a:buNone/>
              </a:pPr>
              <a:r>
                <a:rPr lang="en-US" sz="1665" b="0" i="0" u="none" strike="noStrike" cap="none">
                  <a:solidFill>
                    <a:srgbClr val="FF3737"/>
                  </a:solidFill>
                  <a:latin typeface="Calibri"/>
                  <a:ea typeface="Calibri"/>
                  <a:cs typeface="Calibri"/>
                  <a:sym typeface="Calibri"/>
                </a:rPr>
                <a:t>1</a:t>
              </a:r>
              <a:endParaRPr sz="1665" b="0" i="0" u="none" strike="noStrike" cap="none">
                <a:solidFill>
                  <a:schemeClr val="dk1"/>
                </a:solidFill>
                <a:latin typeface="Arial"/>
                <a:ea typeface="Arial"/>
                <a:cs typeface="Arial"/>
                <a:sym typeface="Arial"/>
              </a:endParaRPr>
            </a:p>
          </p:txBody>
        </p:sp>
        <p:sp>
          <p:nvSpPr>
            <p:cNvPr id="680" name="Google Shape;680;p9"/>
            <p:cNvSpPr/>
            <p:nvPr/>
          </p:nvSpPr>
          <p:spPr>
            <a:xfrm>
              <a:off x="4509720" y="3585600"/>
              <a:ext cx="389160" cy="389160"/>
            </a:xfrm>
            <a:prstGeom prst="ellipse">
              <a:avLst/>
            </a:prstGeom>
            <a:solidFill>
              <a:schemeClr val="lt1"/>
            </a:solidFill>
            <a:ln w="38150" cap="flat" cmpd="sng">
              <a:solidFill>
                <a:schemeClr val="accent1"/>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0" tIns="0" rIns="0" bIns="0" anchor="ctr" anchorCtr="1">
              <a:normAutofit/>
            </a:bodyPr>
            <a:lstStyle/>
            <a:p>
              <a:pPr marL="0" marR="0" lvl="0" indent="0" algn="ctr" rtl="0">
                <a:lnSpc>
                  <a:spcPct val="100000"/>
                </a:lnSpc>
                <a:spcBef>
                  <a:spcPts val="0"/>
                </a:spcBef>
                <a:spcAft>
                  <a:spcPts val="0"/>
                </a:spcAft>
                <a:buClr>
                  <a:srgbClr val="000000"/>
                </a:buClr>
                <a:buSzPts val="1665"/>
                <a:buFont typeface="Arial"/>
                <a:buNone/>
              </a:pPr>
              <a:r>
                <a:rPr lang="en-US" sz="1665" b="0" i="0" u="none" strike="noStrike" cap="none">
                  <a:solidFill>
                    <a:srgbClr val="FF3737"/>
                  </a:solidFill>
                  <a:latin typeface="Calibri"/>
                  <a:ea typeface="Calibri"/>
                  <a:cs typeface="Calibri"/>
                  <a:sym typeface="Calibri"/>
                </a:rPr>
                <a:t>3</a:t>
              </a:r>
              <a:endParaRPr sz="1665" b="0" i="0" u="none" strike="noStrike" cap="none">
                <a:solidFill>
                  <a:schemeClr val="dk1"/>
                </a:solidFill>
                <a:latin typeface="Arial"/>
                <a:ea typeface="Arial"/>
                <a:cs typeface="Arial"/>
                <a:sym typeface="Arial"/>
              </a:endParaRPr>
            </a:p>
          </p:txBody>
        </p:sp>
        <p:sp>
          <p:nvSpPr>
            <p:cNvPr id="681" name="Google Shape;681;p9"/>
            <p:cNvSpPr/>
            <p:nvPr/>
          </p:nvSpPr>
          <p:spPr>
            <a:xfrm>
              <a:off x="7339320" y="3585600"/>
              <a:ext cx="389160" cy="389160"/>
            </a:xfrm>
            <a:prstGeom prst="ellipse">
              <a:avLst/>
            </a:prstGeom>
            <a:solidFill>
              <a:schemeClr val="lt1"/>
            </a:solidFill>
            <a:ln w="38150" cap="flat" cmpd="sng">
              <a:solidFill>
                <a:schemeClr val="accent1"/>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0" tIns="0" rIns="0" bIns="0" anchor="ctr" anchorCtr="1">
              <a:normAutofit/>
            </a:bodyPr>
            <a:lstStyle/>
            <a:p>
              <a:pPr marL="0" marR="0" lvl="0" indent="0" algn="ctr" rtl="0">
                <a:lnSpc>
                  <a:spcPct val="100000"/>
                </a:lnSpc>
                <a:spcBef>
                  <a:spcPts val="0"/>
                </a:spcBef>
                <a:spcAft>
                  <a:spcPts val="0"/>
                </a:spcAft>
                <a:buClr>
                  <a:srgbClr val="000000"/>
                </a:buClr>
                <a:buSzPts val="1665"/>
                <a:buFont typeface="Arial"/>
                <a:buNone/>
              </a:pPr>
              <a:r>
                <a:rPr lang="en-US" sz="1665" b="0" i="0" u="none" strike="noStrike" cap="none">
                  <a:solidFill>
                    <a:srgbClr val="FF3737"/>
                  </a:solidFill>
                  <a:latin typeface="Calibri"/>
                  <a:ea typeface="Calibri"/>
                  <a:cs typeface="Calibri"/>
                  <a:sym typeface="Calibri"/>
                </a:rPr>
                <a:t>5</a:t>
              </a:r>
              <a:endParaRPr sz="1665" b="0" i="0" u="none" strike="noStrike" cap="none">
                <a:solidFill>
                  <a:schemeClr val="dk1"/>
                </a:solidFill>
                <a:latin typeface="Arial"/>
                <a:ea typeface="Arial"/>
                <a:cs typeface="Arial"/>
                <a:sym typeface="Arial"/>
              </a:endParaRPr>
            </a:p>
          </p:txBody>
        </p:sp>
        <p:sp>
          <p:nvSpPr>
            <p:cNvPr id="682" name="Google Shape;682;p9"/>
            <p:cNvSpPr/>
            <p:nvPr/>
          </p:nvSpPr>
          <p:spPr>
            <a:xfrm>
              <a:off x="10169280" y="3585600"/>
              <a:ext cx="389160" cy="389160"/>
            </a:xfrm>
            <a:prstGeom prst="ellipse">
              <a:avLst/>
            </a:prstGeom>
            <a:solidFill>
              <a:schemeClr val="lt1"/>
            </a:solidFill>
            <a:ln w="38150" cap="flat" cmpd="sng">
              <a:solidFill>
                <a:schemeClr val="accent1"/>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0" tIns="0" rIns="0" bIns="0" anchor="ctr" anchorCtr="1">
              <a:normAutofit/>
            </a:bodyPr>
            <a:lstStyle/>
            <a:p>
              <a:pPr marL="0" marR="0" lvl="0" indent="0" algn="ctr" rtl="0">
                <a:lnSpc>
                  <a:spcPct val="100000"/>
                </a:lnSpc>
                <a:spcBef>
                  <a:spcPts val="0"/>
                </a:spcBef>
                <a:spcAft>
                  <a:spcPts val="0"/>
                </a:spcAft>
                <a:buClr>
                  <a:srgbClr val="000000"/>
                </a:buClr>
                <a:buSzPts val="1665"/>
                <a:buFont typeface="Arial"/>
                <a:buNone/>
              </a:pPr>
              <a:r>
                <a:rPr lang="en-US" sz="1665" b="0" i="0" u="none" strike="noStrike" cap="none">
                  <a:solidFill>
                    <a:srgbClr val="FF3737"/>
                  </a:solidFill>
                  <a:latin typeface="Calibri"/>
                  <a:ea typeface="Calibri"/>
                  <a:cs typeface="Calibri"/>
                  <a:sym typeface="Calibri"/>
                </a:rPr>
                <a:t>7</a:t>
              </a:r>
              <a:endParaRPr sz="1665" b="0" i="0" u="none" strike="noStrike" cap="none">
                <a:solidFill>
                  <a:schemeClr val="dk1"/>
                </a:solidFill>
                <a:latin typeface="Arial"/>
                <a:ea typeface="Arial"/>
                <a:cs typeface="Arial"/>
                <a:sym typeface="Arial"/>
              </a:endParaRPr>
            </a:p>
          </p:txBody>
        </p:sp>
        <p:sp>
          <p:nvSpPr>
            <p:cNvPr id="683" name="Google Shape;683;p9"/>
            <p:cNvSpPr/>
            <p:nvPr/>
          </p:nvSpPr>
          <p:spPr>
            <a:xfrm>
              <a:off x="3094920" y="3585600"/>
              <a:ext cx="389160" cy="389160"/>
            </a:xfrm>
            <a:prstGeom prst="ellipse">
              <a:avLst/>
            </a:prstGeom>
            <a:solidFill>
              <a:schemeClr val="lt1"/>
            </a:solidFill>
            <a:ln w="38150" cap="flat" cmpd="sng">
              <a:solidFill>
                <a:schemeClr val="accent1"/>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0" tIns="0" rIns="0" bIns="0" anchor="ctr" anchorCtr="1">
              <a:normAutofit/>
            </a:bodyPr>
            <a:lstStyle/>
            <a:p>
              <a:pPr marL="0" marR="0" lvl="0" indent="0" algn="ctr" rtl="0">
                <a:lnSpc>
                  <a:spcPct val="100000"/>
                </a:lnSpc>
                <a:spcBef>
                  <a:spcPts val="0"/>
                </a:spcBef>
                <a:spcAft>
                  <a:spcPts val="0"/>
                </a:spcAft>
                <a:buClr>
                  <a:srgbClr val="000000"/>
                </a:buClr>
                <a:buSzPts val="1665"/>
                <a:buFont typeface="Arial"/>
                <a:buNone/>
              </a:pPr>
              <a:r>
                <a:rPr lang="en-US" sz="1665" b="0" i="0" u="none" strike="noStrike" cap="none">
                  <a:solidFill>
                    <a:srgbClr val="FF3737"/>
                  </a:solidFill>
                  <a:latin typeface="Calibri"/>
                  <a:ea typeface="Calibri"/>
                  <a:cs typeface="Calibri"/>
                  <a:sym typeface="Calibri"/>
                </a:rPr>
                <a:t>2</a:t>
              </a:r>
              <a:endParaRPr sz="1665" b="0" i="0" u="none" strike="noStrike" cap="none">
                <a:solidFill>
                  <a:schemeClr val="dk1"/>
                </a:solidFill>
                <a:latin typeface="Arial"/>
                <a:ea typeface="Arial"/>
                <a:cs typeface="Arial"/>
                <a:sym typeface="Arial"/>
              </a:endParaRPr>
            </a:p>
          </p:txBody>
        </p:sp>
        <p:sp>
          <p:nvSpPr>
            <p:cNvPr id="684" name="Google Shape;684;p9"/>
            <p:cNvSpPr/>
            <p:nvPr/>
          </p:nvSpPr>
          <p:spPr>
            <a:xfrm>
              <a:off x="5924520" y="3585600"/>
              <a:ext cx="389160" cy="389160"/>
            </a:xfrm>
            <a:prstGeom prst="ellipse">
              <a:avLst/>
            </a:prstGeom>
            <a:solidFill>
              <a:schemeClr val="lt1"/>
            </a:solidFill>
            <a:ln w="38150" cap="flat" cmpd="sng">
              <a:solidFill>
                <a:schemeClr val="accent1"/>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0" tIns="0" rIns="0" bIns="0" anchor="ctr" anchorCtr="1">
              <a:normAutofit/>
            </a:bodyPr>
            <a:lstStyle/>
            <a:p>
              <a:pPr marL="0" marR="0" lvl="0" indent="0" algn="ctr" rtl="0">
                <a:lnSpc>
                  <a:spcPct val="100000"/>
                </a:lnSpc>
                <a:spcBef>
                  <a:spcPts val="0"/>
                </a:spcBef>
                <a:spcAft>
                  <a:spcPts val="0"/>
                </a:spcAft>
                <a:buClr>
                  <a:srgbClr val="000000"/>
                </a:buClr>
                <a:buSzPts val="1665"/>
                <a:buFont typeface="Arial"/>
                <a:buNone/>
              </a:pPr>
              <a:r>
                <a:rPr lang="en-US" sz="1665" b="0" i="0" u="none" strike="noStrike" cap="none">
                  <a:solidFill>
                    <a:srgbClr val="FF3737"/>
                  </a:solidFill>
                  <a:latin typeface="Calibri"/>
                  <a:ea typeface="Calibri"/>
                  <a:cs typeface="Calibri"/>
                  <a:sym typeface="Calibri"/>
                </a:rPr>
                <a:t>4</a:t>
              </a:r>
              <a:endParaRPr sz="1665" b="0" i="0" u="none" strike="noStrike" cap="none">
                <a:solidFill>
                  <a:schemeClr val="dk1"/>
                </a:solidFill>
                <a:latin typeface="Arial"/>
                <a:ea typeface="Arial"/>
                <a:cs typeface="Arial"/>
                <a:sym typeface="Arial"/>
              </a:endParaRPr>
            </a:p>
          </p:txBody>
        </p:sp>
        <p:sp>
          <p:nvSpPr>
            <p:cNvPr id="685" name="Google Shape;685;p9"/>
            <p:cNvSpPr/>
            <p:nvPr/>
          </p:nvSpPr>
          <p:spPr>
            <a:xfrm>
              <a:off x="8754120" y="3585600"/>
              <a:ext cx="389160" cy="389160"/>
            </a:xfrm>
            <a:prstGeom prst="ellipse">
              <a:avLst/>
            </a:prstGeom>
            <a:solidFill>
              <a:schemeClr val="lt1"/>
            </a:solidFill>
            <a:ln w="38150" cap="flat" cmpd="sng">
              <a:solidFill>
                <a:schemeClr val="accent1"/>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0" tIns="0" rIns="0" bIns="0" anchor="ctr" anchorCtr="1">
              <a:normAutofit/>
            </a:bodyPr>
            <a:lstStyle/>
            <a:p>
              <a:pPr marL="0" marR="0" lvl="0" indent="0" algn="ctr" rtl="0">
                <a:lnSpc>
                  <a:spcPct val="100000"/>
                </a:lnSpc>
                <a:spcBef>
                  <a:spcPts val="0"/>
                </a:spcBef>
                <a:spcAft>
                  <a:spcPts val="0"/>
                </a:spcAft>
                <a:buClr>
                  <a:srgbClr val="000000"/>
                </a:buClr>
                <a:buSzPts val="1665"/>
                <a:buFont typeface="Arial"/>
                <a:buNone/>
              </a:pPr>
              <a:r>
                <a:rPr lang="en-US" sz="1665" b="0" i="0" u="none" strike="noStrike" cap="none">
                  <a:solidFill>
                    <a:srgbClr val="FF3737"/>
                  </a:solidFill>
                  <a:latin typeface="Calibri"/>
                  <a:ea typeface="Calibri"/>
                  <a:cs typeface="Calibri"/>
                  <a:sym typeface="Calibri"/>
                </a:rPr>
                <a:t>6</a:t>
              </a:r>
              <a:endParaRPr sz="1665" b="0" i="0" u="none" strike="noStrike" cap="none">
                <a:solidFill>
                  <a:schemeClr val="dk1"/>
                </a:solidFill>
                <a:latin typeface="Arial"/>
                <a:ea typeface="Arial"/>
                <a:cs typeface="Arial"/>
                <a:sym typeface="Arial"/>
              </a:endParaRPr>
            </a:p>
          </p:txBody>
        </p:sp>
        <p:cxnSp>
          <p:nvCxnSpPr>
            <p:cNvPr id="686" name="Google Shape;686;p9"/>
            <p:cNvCxnSpPr/>
            <p:nvPr/>
          </p:nvCxnSpPr>
          <p:spPr>
            <a:xfrm>
              <a:off x="1874520" y="3974760"/>
              <a:ext cx="0" cy="799920"/>
            </a:xfrm>
            <a:prstGeom prst="straightConnector1">
              <a:avLst/>
            </a:prstGeom>
            <a:noFill/>
            <a:ln w="9525" cap="rnd" cmpd="sng">
              <a:solidFill>
                <a:srgbClr val="BFBFBF"/>
              </a:solidFill>
              <a:prstDash val="solid"/>
              <a:round/>
              <a:headEnd type="none" w="sm" len="sm"/>
              <a:tailEnd type="none" w="sm" len="sm"/>
            </a:ln>
          </p:spPr>
        </p:cxnSp>
        <p:cxnSp>
          <p:nvCxnSpPr>
            <p:cNvPr id="687" name="Google Shape;687;p9"/>
            <p:cNvCxnSpPr/>
            <p:nvPr/>
          </p:nvCxnSpPr>
          <p:spPr>
            <a:xfrm>
              <a:off x="4704120" y="3974760"/>
              <a:ext cx="0" cy="818640"/>
            </a:xfrm>
            <a:prstGeom prst="straightConnector1">
              <a:avLst/>
            </a:prstGeom>
            <a:noFill/>
            <a:ln w="9525" cap="rnd" cmpd="sng">
              <a:solidFill>
                <a:srgbClr val="BFBFBF"/>
              </a:solidFill>
              <a:prstDash val="solid"/>
              <a:round/>
              <a:headEnd type="none" w="sm" len="sm"/>
              <a:tailEnd type="none" w="sm" len="sm"/>
            </a:ln>
          </p:spPr>
        </p:cxnSp>
        <p:cxnSp>
          <p:nvCxnSpPr>
            <p:cNvPr id="688" name="Google Shape;688;p9"/>
            <p:cNvCxnSpPr/>
            <p:nvPr/>
          </p:nvCxnSpPr>
          <p:spPr>
            <a:xfrm>
              <a:off x="7534080" y="3974760"/>
              <a:ext cx="0" cy="805680"/>
            </a:xfrm>
            <a:prstGeom prst="straightConnector1">
              <a:avLst/>
            </a:prstGeom>
            <a:noFill/>
            <a:ln w="9525" cap="rnd" cmpd="sng">
              <a:solidFill>
                <a:srgbClr val="BFBFBF"/>
              </a:solidFill>
              <a:prstDash val="solid"/>
              <a:round/>
              <a:headEnd type="none" w="sm" len="sm"/>
              <a:tailEnd type="none" w="sm" len="sm"/>
            </a:ln>
          </p:spPr>
        </p:cxnSp>
        <p:cxnSp>
          <p:nvCxnSpPr>
            <p:cNvPr id="689" name="Google Shape;689;p9"/>
            <p:cNvCxnSpPr/>
            <p:nvPr/>
          </p:nvCxnSpPr>
          <p:spPr>
            <a:xfrm>
              <a:off x="10363680" y="3974760"/>
              <a:ext cx="0" cy="815400"/>
            </a:xfrm>
            <a:prstGeom prst="straightConnector1">
              <a:avLst/>
            </a:prstGeom>
            <a:noFill/>
            <a:ln w="9525" cap="rnd" cmpd="sng">
              <a:solidFill>
                <a:srgbClr val="BFBFBF"/>
              </a:solidFill>
              <a:prstDash val="solid"/>
              <a:round/>
              <a:headEnd type="none" w="sm" len="sm"/>
              <a:tailEnd type="none" w="sm" len="sm"/>
            </a:ln>
          </p:spPr>
        </p:cxnSp>
        <p:cxnSp>
          <p:nvCxnSpPr>
            <p:cNvPr id="690" name="Google Shape;690;p9"/>
            <p:cNvCxnSpPr/>
            <p:nvPr/>
          </p:nvCxnSpPr>
          <p:spPr>
            <a:xfrm>
              <a:off x="6118920" y="2766960"/>
              <a:ext cx="0" cy="818640"/>
            </a:xfrm>
            <a:prstGeom prst="straightConnector1">
              <a:avLst/>
            </a:prstGeom>
            <a:noFill/>
            <a:ln w="9525" cap="rnd" cmpd="sng">
              <a:solidFill>
                <a:srgbClr val="BFBFBF"/>
              </a:solidFill>
              <a:prstDash val="solid"/>
              <a:round/>
              <a:headEnd type="none" w="sm" len="sm"/>
              <a:tailEnd type="none" w="sm" len="sm"/>
            </a:ln>
          </p:spPr>
        </p:cxnSp>
        <p:cxnSp>
          <p:nvCxnSpPr>
            <p:cNvPr id="691" name="Google Shape;691;p9"/>
            <p:cNvCxnSpPr/>
            <p:nvPr/>
          </p:nvCxnSpPr>
          <p:spPr>
            <a:xfrm>
              <a:off x="8948880" y="2766960"/>
              <a:ext cx="0" cy="818640"/>
            </a:xfrm>
            <a:prstGeom prst="straightConnector1">
              <a:avLst/>
            </a:prstGeom>
            <a:noFill/>
            <a:ln w="9525" cap="rnd" cmpd="sng">
              <a:solidFill>
                <a:srgbClr val="BFBFBF"/>
              </a:solidFill>
              <a:prstDash val="solid"/>
              <a:round/>
              <a:headEnd type="none" w="sm" len="sm"/>
              <a:tailEnd type="none" w="sm" len="sm"/>
            </a:ln>
          </p:spPr>
        </p:cxnSp>
        <p:cxnSp>
          <p:nvCxnSpPr>
            <p:cNvPr id="692" name="Google Shape;692;p9"/>
            <p:cNvCxnSpPr/>
            <p:nvPr/>
          </p:nvCxnSpPr>
          <p:spPr>
            <a:xfrm>
              <a:off x="3284640" y="2766960"/>
              <a:ext cx="0" cy="818640"/>
            </a:xfrm>
            <a:prstGeom prst="straightConnector1">
              <a:avLst/>
            </a:prstGeom>
            <a:noFill/>
            <a:ln w="9525" cap="rnd" cmpd="sng">
              <a:solidFill>
                <a:srgbClr val="BFBFBF"/>
              </a:solidFill>
              <a:prstDash val="solid"/>
              <a:round/>
              <a:headEnd type="none" w="sm" len="sm"/>
              <a:tailEnd type="none" w="sm" len="sm"/>
            </a:ln>
          </p:spPr>
        </p:cxnSp>
      </p:grpSp>
      <p:grpSp>
        <p:nvGrpSpPr>
          <p:cNvPr id="693" name="Google Shape;693;p9"/>
          <p:cNvGrpSpPr/>
          <p:nvPr/>
        </p:nvGrpSpPr>
        <p:grpSpPr>
          <a:xfrm>
            <a:off x="756360" y="2203920"/>
            <a:ext cx="2241720" cy="1070640"/>
            <a:chOff x="756360" y="2203920"/>
            <a:chExt cx="2241720" cy="1070640"/>
          </a:xfrm>
        </p:grpSpPr>
        <p:sp>
          <p:nvSpPr>
            <p:cNvPr id="694" name="Google Shape;694;p9"/>
            <p:cNvSpPr/>
            <p:nvPr/>
          </p:nvSpPr>
          <p:spPr>
            <a:xfrm>
              <a:off x="871920" y="2544840"/>
              <a:ext cx="2010600" cy="72972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err="1">
                  <a:solidFill>
                    <a:srgbClr val="595959"/>
                  </a:solidFill>
                  <a:latin typeface="Calibri"/>
                  <a:ea typeface="Calibri"/>
                  <a:cs typeface="Calibri"/>
                  <a:sym typeface="Calibri"/>
                </a:rPr>
                <a:t>Truy</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cập</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trang</a:t>
              </a:r>
              <a:r>
                <a:rPr lang="en-US" sz="1400" b="0" i="0" u="none" strike="noStrike" cap="none" dirty="0">
                  <a:solidFill>
                    <a:srgbClr val="595959"/>
                  </a:solidFill>
                  <a:latin typeface="Calibri"/>
                  <a:ea typeface="Calibri"/>
                  <a:cs typeface="Calibri"/>
                  <a:sym typeface="Calibri"/>
                </a:rPr>
                <a:t> website, </a:t>
              </a:r>
              <a:r>
                <a:rPr lang="en-US" sz="1400" b="0" i="0" u="none" strike="noStrike" cap="none" dirty="0" err="1">
                  <a:solidFill>
                    <a:srgbClr val="595959"/>
                  </a:solidFill>
                  <a:latin typeface="Calibri"/>
                  <a:ea typeface="Calibri"/>
                  <a:cs typeface="Calibri"/>
                  <a:sym typeface="Calibri"/>
                </a:rPr>
                <a:t>Xem</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các</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thông</a:t>
              </a:r>
              <a:r>
                <a:rPr lang="en-US" sz="1400" b="0" i="0" u="none" strike="noStrike" cap="none" dirty="0">
                  <a:solidFill>
                    <a:srgbClr val="595959"/>
                  </a:solidFill>
                  <a:latin typeface="Calibri"/>
                  <a:ea typeface="Calibri"/>
                  <a:cs typeface="Calibri"/>
                  <a:sym typeface="Calibri"/>
                </a:rPr>
                <a:t> tin </a:t>
              </a:r>
              <a:r>
                <a:rPr lang="en-US" sz="1400" b="0" i="0" u="none" strike="noStrike" cap="none" dirty="0" err="1">
                  <a:solidFill>
                    <a:srgbClr val="595959"/>
                  </a:solidFill>
                  <a:latin typeface="Calibri"/>
                  <a:ea typeface="Calibri"/>
                  <a:cs typeface="Calibri"/>
                  <a:sym typeface="Calibri"/>
                </a:rPr>
                <a:t>ưu</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đãi</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tìm</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kiếm</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sản</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phẩm</a:t>
              </a:r>
              <a:endParaRPr sz="1400" b="0" i="0" u="none" strike="noStrike" cap="none" dirty="0">
                <a:solidFill>
                  <a:schemeClr val="dk1"/>
                </a:solidFill>
                <a:latin typeface="Arial"/>
                <a:ea typeface="Arial"/>
                <a:cs typeface="Arial"/>
                <a:sym typeface="Arial"/>
              </a:endParaRPr>
            </a:p>
          </p:txBody>
        </p:sp>
        <p:sp>
          <p:nvSpPr>
            <p:cNvPr id="695" name="Google Shape;695;p9"/>
            <p:cNvSpPr/>
            <p:nvPr/>
          </p:nvSpPr>
          <p:spPr>
            <a:xfrm>
              <a:off x="756360" y="2203920"/>
              <a:ext cx="224172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rgbClr val="595959"/>
                  </a:solidFill>
                  <a:latin typeface="Calibri"/>
                  <a:ea typeface="Calibri"/>
                  <a:cs typeface="Calibri"/>
                  <a:sym typeface="Calibri"/>
                </a:rPr>
                <a:t>KHÁCH HÀNG</a:t>
              </a:r>
              <a:endParaRPr sz="1800" b="0" i="0" u="none" strike="noStrike" cap="none" dirty="0">
                <a:solidFill>
                  <a:schemeClr val="dk1"/>
                </a:solidFill>
                <a:latin typeface="Arial"/>
                <a:ea typeface="Arial"/>
                <a:cs typeface="Arial"/>
                <a:sym typeface="Arial"/>
              </a:endParaRPr>
            </a:p>
          </p:txBody>
        </p:sp>
      </p:grpSp>
      <p:grpSp>
        <p:nvGrpSpPr>
          <p:cNvPr id="696" name="Google Shape;696;p9"/>
          <p:cNvGrpSpPr/>
          <p:nvPr/>
        </p:nvGrpSpPr>
        <p:grpSpPr>
          <a:xfrm>
            <a:off x="3578760" y="2203920"/>
            <a:ext cx="2241720" cy="1078130"/>
            <a:chOff x="3578760" y="2203920"/>
            <a:chExt cx="2241720" cy="1078130"/>
          </a:xfrm>
        </p:grpSpPr>
        <p:sp>
          <p:nvSpPr>
            <p:cNvPr id="697" name="Google Shape;697;p9"/>
            <p:cNvSpPr/>
            <p:nvPr/>
          </p:nvSpPr>
          <p:spPr>
            <a:xfrm>
              <a:off x="3694320" y="2544840"/>
              <a:ext cx="2010600" cy="73721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err="1">
                  <a:solidFill>
                    <a:srgbClr val="595959"/>
                  </a:solidFill>
                  <a:latin typeface="Calibri"/>
                  <a:ea typeface="Calibri"/>
                  <a:cs typeface="Calibri"/>
                  <a:sym typeface="Calibri"/>
                </a:rPr>
                <a:t>Kiểm</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tra</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thông</a:t>
              </a:r>
              <a:r>
                <a:rPr lang="en-US" sz="1400" b="0" i="0" u="none" strike="noStrike" cap="none" dirty="0">
                  <a:solidFill>
                    <a:srgbClr val="595959"/>
                  </a:solidFill>
                  <a:latin typeface="Calibri"/>
                  <a:ea typeface="Calibri"/>
                  <a:cs typeface="Calibri"/>
                  <a:sym typeface="Calibri"/>
                </a:rPr>
                <a:t> tin </a:t>
              </a:r>
              <a:r>
                <a:rPr lang="en-US" sz="1400" b="0" i="0" u="none" strike="noStrike" cap="none" dirty="0" err="1">
                  <a:solidFill>
                    <a:srgbClr val="595959"/>
                  </a:solidFill>
                  <a:latin typeface="Calibri"/>
                  <a:ea typeface="Calibri"/>
                  <a:cs typeface="Calibri"/>
                  <a:sym typeface="Calibri"/>
                </a:rPr>
                <a:t>thanh</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toán</a:t>
              </a:r>
              <a:r>
                <a:rPr lang="en-US" sz="1400" b="0" i="0" u="none" strike="noStrike" cap="none" dirty="0">
                  <a:solidFill>
                    <a:srgbClr val="595959"/>
                  </a:solidFill>
                  <a:latin typeface="Calibri"/>
                  <a:ea typeface="Calibri"/>
                  <a:cs typeface="Calibri"/>
                  <a:sym typeface="Calibri"/>
                </a:rPr>
                <a:t> , </a:t>
              </a:r>
              <a:r>
                <a:rPr lang="en-US" sz="1400" b="0" i="0" u="none" strike="noStrike" cap="none" dirty="0" err="1">
                  <a:solidFill>
                    <a:srgbClr val="595959"/>
                  </a:solidFill>
                  <a:latin typeface="Calibri"/>
                  <a:ea typeface="Calibri"/>
                  <a:cs typeface="Calibri"/>
                  <a:sym typeface="Calibri"/>
                </a:rPr>
                <a:t>tiến</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hành</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thanh</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toán</a:t>
              </a:r>
              <a:endParaRPr sz="1400" b="0" i="0" u="none" strike="noStrike" cap="none" dirty="0">
                <a:solidFill>
                  <a:schemeClr val="dk1"/>
                </a:solidFill>
                <a:latin typeface="Arial"/>
                <a:ea typeface="Arial"/>
                <a:cs typeface="Arial"/>
                <a:sym typeface="Arial"/>
              </a:endParaRPr>
            </a:p>
          </p:txBody>
        </p:sp>
        <p:sp>
          <p:nvSpPr>
            <p:cNvPr id="698" name="Google Shape;698;p9"/>
            <p:cNvSpPr/>
            <p:nvPr/>
          </p:nvSpPr>
          <p:spPr>
            <a:xfrm>
              <a:off x="3578760" y="2203920"/>
              <a:ext cx="2241720" cy="63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rgbClr val="595959"/>
                  </a:solidFill>
                  <a:latin typeface="Calibri"/>
                  <a:ea typeface="Calibri"/>
                  <a:cs typeface="Calibri"/>
                  <a:sym typeface="Calibri"/>
                </a:rPr>
                <a:t>QUẢN LÝ GIỎ HÀNG</a:t>
              </a: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p:txBody>
        </p:sp>
      </p:grpSp>
      <p:grpSp>
        <p:nvGrpSpPr>
          <p:cNvPr id="699" name="Google Shape;699;p9"/>
          <p:cNvGrpSpPr/>
          <p:nvPr/>
        </p:nvGrpSpPr>
        <p:grpSpPr>
          <a:xfrm>
            <a:off x="6324600" y="2203920"/>
            <a:ext cx="2345040" cy="1293573"/>
            <a:chOff x="6408720" y="2203920"/>
            <a:chExt cx="2345040" cy="1293573"/>
          </a:xfrm>
        </p:grpSpPr>
        <p:sp>
          <p:nvSpPr>
            <p:cNvPr id="700" name="Google Shape;700;p9"/>
            <p:cNvSpPr/>
            <p:nvPr/>
          </p:nvSpPr>
          <p:spPr>
            <a:xfrm>
              <a:off x="6524280" y="2544840"/>
              <a:ext cx="2010600" cy="952653"/>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err="1">
                  <a:solidFill>
                    <a:srgbClr val="595959"/>
                  </a:solidFill>
                  <a:latin typeface="Calibri"/>
                  <a:ea typeface="Calibri"/>
                  <a:cs typeface="Calibri"/>
                  <a:sym typeface="Calibri"/>
                </a:rPr>
                <a:t>Xác</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nhận</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đơn</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hàng</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nhận</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thông</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báo</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đơn</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hàng</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và</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cập</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nhập</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trạng</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thái</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đơn</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hàng</a:t>
              </a:r>
              <a:endParaRPr sz="1400" b="0" i="0" u="none" strike="noStrike" cap="none" dirty="0">
                <a:solidFill>
                  <a:schemeClr val="dk1"/>
                </a:solidFill>
                <a:latin typeface="Arial"/>
                <a:ea typeface="Arial"/>
                <a:cs typeface="Arial"/>
                <a:sym typeface="Arial"/>
              </a:endParaRPr>
            </a:p>
          </p:txBody>
        </p:sp>
        <p:sp>
          <p:nvSpPr>
            <p:cNvPr id="701" name="Google Shape;701;p9"/>
            <p:cNvSpPr/>
            <p:nvPr/>
          </p:nvSpPr>
          <p:spPr>
            <a:xfrm>
              <a:off x="6408720" y="2203920"/>
              <a:ext cx="234504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595959"/>
                  </a:solidFill>
                  <a:latin typeface="Calibri"/>
                  <a:ea typeface="Calibri"/>
                  <a:cs typeface="Calibri"/>
                  <a:sym typeface="Calibri"/>
                </a:rPr>
                <a:t>ĐẶT HÀNG</a:t>
              </a:r>
              <a:endParaRPr sz="1800" b="0" i="0" u="none" strike="noStrike" cap="none">
                <a:solidFill>
                  <a:schemeClr val="dk1"/>
                </a:solidFill>
                <a:latin typeface="Arial"/>
                <a:ea typeface="Arial"/>
                <a:cs typeface="Arial"/>
                <a:sym typeface="Arial"/>
              </a:endParaRPr>
            </a:p>
          </p:txBody>
        </p:sp>
      </p:grpSp>
      <p:grpSp>
        <p:nvGrpSpPr>
          <p:cNvPr id="702" name="Google Shape;702;p9"/>
          <p:cNvGrpSpPr/>
          <p:nvPr/>
        </p:nvGrpSpPr>
        <p:grpSpPr>
          <a:xfrm>
            <a:off x="9228240" y="2203920"/>
            <a:ext cx="2441880" cy="1293573"/>
            <a:chOff x="9228240" y="2203920"/>
            <a:chExt cx="2441880" cy="1293573"/>
          </a:xfrm>
        </p:grpSpPr>
        <p:sp>
          <p:nvSpPr>
            <p:cNvPr id="703" name="Google Shape;703;p9"/>
            <p:cNvSpPr/>
            <p:nvPr/>
          </p:nvSpPr>
          <p:spPr>
            <a:xfrm>
              <a:off x="9343800" y="2544840"/>
              <a:ext cx="2010600" cy="952653"/>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err="1">
                  <a:solidFill>
                    <a:srgbClr val="595959"/>
                  </a:solidFill>
                  <a:latin typeface="Calibri"/>
                  <a:ea typeface="Calibri"/>
                  <a:cs typeface="Calibri"/>
                  <a:sym typeface="Calibri"/>
                </a:rPr>
                <a:t>Nhân</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viên</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giao</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hàng</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kiểm</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tra</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xác</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nhận</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đơn</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hàng</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và</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giao</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cho</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khách</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hàng</a:t>
              </a:r>
              <a:endParaRPr sz="1400" b="0" i="0" u="none" strike="noStrike" cap="none" dirty="0">
                <a:solidFill>
                  <a:schemeClr val="dk1"/>
                </a:solidFill>
                <a:latin typeface="Arial"/>
                <a:ea typeface="Arial"/>
                <a:cs typeface="Arial"/>
                <a:sym typeface="Arial"/>
              </a:endParaRPr>
            </a:p>
          </p:txBody>
        </p:sp>
        <p:sp>
          <p:nvSpPr>
            <p:cNvPr id="704" name="Google Shape;704;p9"/>
            <p:cNvSpPr/>
            <p:nvPr/>
          </p:nvSpPr>
          <p:spPr>
            <a:xfrm>
              <a:off x="9228240" y="2203920"/>
              <a:ext cx="244188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rgbClr val="595959"/>
                  </a:solidFill>
                  <a:latin typeface="Calibri"/>
                  <a:ea typeface="Calibri"/>
                  <a:cs typeface="Calibri"/>
                  <a:sym typeface="Calibri"/>
                </a:rPr>
                <a:t> XÁC NHẬN</a:t>
              </a:r>
              <a:endParaRPr sz="1800" b="0" i="0" u="none" strike="noStrike" cap="none" dirty="0">
                <a:solidFill>
                  <a:schemeClr val="dk1"/>
                </a:solidFill>
                <a:latin typeface="Arial"/>
                <a:ea typeface="Arial"/>
                <a:cs typeface="Arial"/>
                <a:sym typeface="Arial"/>
              </a:endParaRPr>
            </a:p>
          </p:txBody>
        </p:sp>
      </p:grpSp>
      <p:grpSp>
        <p:nvGrpSpPr>
          <p:cNvPr id="705" name="Google Shape;705;p9"/>
          <p:cNvGrpSpPr/>
          <p:nvPr/>
        </p:nvGrpSpPr>
        <p:grpSpPr>
          <a:xfrm>
            <a:off x="7778519" y="4224541"/>
            <a:ext cx="2427840" cy="1571389"/>
            <a:chOff x="7778519" y="4224541"/>
            <a:chExt cx="2427840" cy="1571389"/>
          </a:xfrm>
        </p:grpSpPr>
        <p:sp>
          <p:nvSpPr>
            <p:cNvPr id="706" name="Google Shape;706;p9"/>
            <p:cNvSpPr/>
            <p:nvPr/>
          </p:nvSpPr>
          <p:spPr>
            <a:xfrm>
              <a:off x="7957800" y="4843277"/>
              <a:ext cx="2010600" cy="952653"/>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dirty="0" err="1">
                  <a:solidFill>
                    <a:srgbClr val="595959"/>
                  </a:solidFill>
                  <a:latin typeface="Calibri"/>
                  <a:ea typeface="Calibri"/>
                  <a:cs typeface="Calibri"/>
                  <a:sym typeface="Calibri"/>
                </a:rPr>
                <a:t>Nhà</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hàng</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nhận</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đơn</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hàng</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được</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đặt</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và</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bắt</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đầu</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làm</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món</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ăn</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và</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giao</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cho</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nhân</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viên</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giao</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hàng</a:t>
              </a:r>
              <a:endParaRPr sz="1400" b="0" i="0" u="none" strike="noStrike" cap="none" dirty="0">
                <a:solidFill>
                  <a:schemeClr val="dk1"/>
                </a:solidFill>
                <a:latin typeface="Arial"/>
                <a:ea typeface="Arial"/>
                <a:cs typeface="Arial"/>
                <a:sym typeface="Arial"/>
              </a:endParaRPr>
            </a:p>
          </p:txBody>
        </p:sp>
        <p:sp>
          <p:nvSpPr>
            <p:cNvPr id="707" name="Google Shape;707;p9"/>
            <p:cNvSpPr/>
            <p:nvPr/>
          </p:nvSpPr>
          <p:spPr>
            <a:xfrm>
              <a:off x="7778519" y="4224541"/>
              <a:ext cx="2427840" cy="367878"/>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dirty="0">
                  <a:solidFill>
                    <a:srgbClr val="595959"/>
                  </a:solidFill>
                  <a:latin typeface="Calibri"/>
                  <a:cs typeface="Calibri"/>
                  <a:sym typeface="Calibri"/>
                </a:rPr>
                <a:t>NHÀ HÀNG </a:t>
              </a:r>
              <a:endParaRPr lang="en-US" sz="1800" b="1" i="0" u="none" strike="noStrike" cap="none" dirty="0">
                <a:solidFill>
                  <a:srgbClr val="595959"/>
                </a:solidFill>
                <a:latin typeface="Calibri"/>
                <a:ea typeface="Arial"/>
                <a:cs typeface="Calibri"/>
                <a:sym typeface="Calibri"/>
              </a:endParaRPr>
            </a:p>
          </p:txBody>
        </p:sp>
      </p:grpSp>
      <p:grpSp>
        <p:nvGrpSpPr>
          <p:cNvPr id="708" name="Google Shape;708;p9"/>
          <p:cNvGrpSpPr/>
          <p:nvPr/>
        </p:nvGrpSpPr>
        <p:grpSpPr>
          <a:xfrm>
            <a:off x="4998240" y="4364640"/>
            <a:ext cx="2241720" cy="1509017"/>
            <a:chOff x="4998240" y="4364640"/>
            <a:chExt cx="2241720" cy="1509017"/>
          </a:xfrm>
        </p:grpSpPr>
        <p:sp>
          <p:nvSpPr>
            <p:cNvPr id="709" name="Google Shape;709;p9"/>
            <p:cNvSpPr/>
            <p:nvPr/>
          </p:nvSpPr>
          <p:spPr>
            <a:xfrm>
              <a:off x="5113800" y="4705560"/>
              <a:ext cx="2010600" cy="1168097"/>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err="1">
                  <a:solidFill>
                    <a:srgbClr val="595959"/>
                  </a:solidFill>
                  <a:latin typeface="Calibri"/>
                  <a:ea typeface="Calibri"/>
                  <a:cs typeface="Calibri"/>
                  <a:sym typeface="Calibri"/>
                </a:rPr>
                <a:t>Khách</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có</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thể</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đặt</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thức</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ăn</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bằng</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cách</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đăng</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nhập</a:t>
              </a:r>
              <a:r>
                <a:rPr lang="en-US" sz="1400" b="0" i="0" u="none" strike="noStrike" cap="none"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để</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nhận</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các</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ưu</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đãi</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nhập</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đầy</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đủ</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thông</a:t>
              </a:r>
              <a:r>
                <a:rPr lang="en-US" sz="1400" b="0" i="0" u="none" strike="noStrike" cap="none" dirty="0">
                  <a:solidFill>
                    <a:srgbClr val="595959"/>
                  </a:solidFill>
                  <a:latin typeface="Calibri"/>
                  <a:ea typeface="Calibri"/>
                  <a:cs typeface="Calibri"/>
                  <a:sym typeface="Calibri"/>
                </a:rPr>
                <a:t> tin, </a:t>
              </a:r>
              <a:r>
                <a:rPr lang="en-US" sz="1400" b="0" i="0" u="none" strike="noStrike" cap="none" dirty="0" err="1">
                  <a:solidFill>
                    <a:srgbClr val="595959"/>
                  </a:solidFill>
                  <a:latin typeface="Calibri"/>
                  <a:ea typeface="Calibri"/>
                  <a:cs typeface="Calibri"/>
                  <a:sym typeface="Calibri"/>
                </a:rPr>
                <a:t>và</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xác</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nhận</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đặt</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thức</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ăn</a:t>
              </a:r>
              <a:endParaRPr sz="1400" b="0" i="0" u="none" strike="noStrike" cap="none" dirty="0">
                <a:solidFill>
                  <a:schemeClr val="dk1"/>
                </a:solidFill>
                <a:latin typeface="Arial"/>
                <a:ea typeface="Arial"/>
                <a:cs typeface="Arial"/>
                <a:sym typeface="Arial"/>
              </a:endParaRPr>
            </a:p>
          </p:txBody>
        </p:sp>
        <p:sp>
          <p:nvSpPr>
            <p:cNvPr id="710" name="Google Shape;710;p9"/>
            <p:cNvSpPr/>
            <p:nvPr/>
          </p:nvSpPr>
          <p:spPr>
            <a:xfrm>
              <a:off x="4998240" y="4364640"/>
              <a:ext cx="224172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595959"/>
                  </a:solidFill>
                  <a:latin typeface="Calibri"/>
                  <a:ea typeface="Calibri"/>
                  <a:cs typeface="Calibri"/>
                  <a:sym typeface="Calibri"/>
                </a:rPr>
                <a:t>NHẬP THÔNG TIN</a:t>
              </a:r>
              <a:endParaRPr sz="1800" b="0" i="0" u="none" strike="noStrike" cap="none">
                <a:solidFill>
                  <a:schemeClr val="dk1"/>
                </a:solidFill>
                <a:latin typeface="Arial"/>
                <a:ea typeface="Arial"/>
                <a:cs typeface="Arial"/>
                <a:sym typeface="Arial"/>
              </a:endParaRPr>
            </a:p>
          </p:txBody>
        </p:sp>
      </p:grpSp>
      <p:grpSp>
        <p:nvGrpSpPr>
          <p:cNvPr id="711" name="Google Shape;711;p9"/>
          <p:cNvGrpSpPr/>
          <p:nvPr/>
        </p:nvGrpSpPr>
        <p:grpSpPr>
          <a:xfrm>
            <a:off x="2154240" y="4364636"/>
            <a:ext cx="2381760" cy="1517910"/>
            <a:chOff x="2154240" y="4364640"/>
            <a:chExt cx="2381760" cy="915487"/>
          </a:xfrm>
        </p:grpSpPr>
        <p:sp>
          <p:nvSpPr>
            <p:cNvPr id="712" name="Google Shape;712;p9"/>
            <p:cNvSpPr/>
            <p:nvPr/>
          </p:nvSpPr>
          <p:spPr>
            <a:xfrm>
              <a:off x="2269800" y="4705560"/>
              <a:ext cx="2010600" cy="574567"/>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err="1">
                  <a:solidFill>
                    <a:srgbClr val="595959"/>
                  </a:solidFill>
                  <a:latin typeface="Calibri"/>
                  <a:ea typeface="Calibri"/>
                  <a:cs typeface="Calibri"/>
                  <a:sym typeface="Calibri"/>
                </a:rPr>
                <a:t>Chọn</a:t>
              </a:r>
              <a:r>
                <a:rPr lang="en-US" sz="1400" b="0" i="0" u="none" strike="noStrike" cap="none"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nhà</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hàng</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và</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món</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ăn</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của</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nhà</a:t>
              </a:r>
              <a:r>
                <a:rPr lang="en-US" dirty="0">
                  <a:solidFill>
                    <a:srgbClr val="595959"/>
                  </a:solidFill>
                  <a:latin typeface="Calibri"/>
                  <a:ea typeface="Calibri"/>
                  <a:cs typeface="Calibri"/>
                  <a:sym typeface="Calibri"/>
                </a:rPr>
                <a:t> </a:t>
              </a:r>
              <a:r>
                <a:rPr lang="en-US" dirty="0" err="1">
                  <a:solidFill>
                    <a:srgbClr val="595959"/>
                  </a:solidFill>
                  <a:latin typeface="Calibri"/>
                  <a:ea typeface="Calibri"/>
                  <a:cs typeface="Calibri"/>
                  <a:sym typeface="Calibri"/>
                </a:rPr>
                <a:t>hàng</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muốn</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mua</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xác</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nhận</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thêm</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vào</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giỏ</a:t>
              </a:r>
              <a:r>
                <a:rPr lang="en-US" sz="1400" b="0" i="0" u="none" strike="noStrike" cap="none" dirty="0">
                  <a:solidFill>
                    <a:srgbClr val="595959"/>
                  </a:solidFill>
                  <a:latin typeface="Calibri"/>
                  <a:ea typeface="Calibri"/>
                  <a:cs typeface="Calibri"/>
                  <a:sym typeface="Calibri"/>
                </a:rPr>
                <a:t> </a:t>
              </a:r>
              <a:r>
                <a:rPr lang="en-US" sz="1400" b="0" i="0" u="none" strike="noStrike" cap="none" dirty="0" err="1">
                  <a:solidFill>
                    <a:srgbClr val="595959"/>
                  </a:solidFill>
                  <a:latin typeface="Calibri"/>
                  <a:ea typeface="Calibri"/>
                  <a:cs typeface="Calibri"/>
                  <a:sym typeface="Calibri"/>
                </a:rPr>
                <a:t>hàng</a:t>
              </a:r>
              <a:endParaRPr sz="1400" b="0" i="0" u="none" strike="noStrike" cap="none" dirty="0">
                <a:solidFill>
                  <a:schemeClr val="dk1"/>
                </a:solidFill>
                <a:latin typeface="Arial"/>
                <a:ea typeface="Arial"/>
                <a:cs typeface="Arial"/>
                <a:sym typeface="Arial"/>
              </a:endParaRPr>
            </a:p>
          </p:txBody>
        </p:sp>
        <p:sp>
          <p:nvSpPr>
            <p:cNvPr id="713" name="Google Shape;713;p9"/>
            <p:cNvSpPr/>
            <p:nvPr/>
          </p:nvSpPr>
          <p:spPr>
            <a:xfrm>
              <a:off x="2154240" y="4364640"/>
              <a:ext cx="2381760" cy="644877"/>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rgbClr val="595959"/>
                  </a:solidFill>
                  <a:latin typeface="Calibri"/>
                  <a:ea typeface="Calibri"/>
                  <a:cs typeface="Calibri"/>
                  <a:sym typeface="Calibri"/>
                </a:rPr>
                <a:t>CHỌN </a:t>
              </a:r>
              <a:r>
                <a:rPr lang="en-US" sz="1800" b="1" dirty="0">
                  <a:solidFill>
                    <a:srgbClr val="595959"/>
                  </a:solidFill>
                  <a:latin typeface="Calibri"/>
                  <a:ea typeface="Calibri"/>
                  <a:cs typeface="Calibri"/>
                  <a:sym typeface="Calibri"/>
                </a:rPr>
                <a:t>NHÀN HÀNG VÀ MÓN ĂN</a:t>
              </a:r>
              <a:endParaRPr sz="1800" b="0" i="0" u="none" strike="noStrike" cap="none" dirty="0">
                <a:solidFill>
                  <a:schemeClr val="dk1"/>
                </a:solidFill>
                <a:latin typeface="Arial"/>
                <a:ea typeface="Arial"/>
                <a:cs typeface="Arial"/>
                <a:sym typeface="Arial"/>
              </a:endParaRPr>
            </a:p>
          </p:txBody>
        </p:sp>
      </p:grpSp>
      <p:sp>
        <p:nvSpPr>
          <p:cNvPr id="714" name="Google Shape;714;p9"/>
          <p:cNvSpPr/>
          <p:nvPr/>
        </p:nvSpPr>
        <p:spPr>
          <a:xfrm>
            <a:off x="2056320" y="385560"/>
            <a:ext cx="5567400" cy="460211"/>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02020"/>
                </a:solidFill>
                <a:latin typeface="Times New Roman" panose="02020603050405020304" pitchFamily="18" charset="0"/>
                <a:ea typeface="Calibri"/>
                <a:cs typeface="Times New Roman" panose="02020603050405020304" pitchFamily="18" charset="0"/>
                <a:sym typeface="Calibri"/>
              </a:rPr>
              <a:t>QUY TRÌNH ĐẶT THỨC ĂN ONLINE</a:t>
            </a:r>
            <a:endParaRPr sz="2400" b="0" i="0" u="none" strike="noStrike" cap="none" dirty="0">
              <a:solidFill>
                <a:srgbClr val="202020"/>
              </a:solidFill>
              <a:latin typeface="Times New Roman" panose="02020603050405020304" pitchFamily="18" charset="0"/>
              <a:cs typeface="Times New Roman" panose="02020603050405020304" pitchFamily="18" charset="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93"/>
                                        </p:tgtEl>
                                        <p:attrNameLst>
                                          <p:attrName>style.visibility</p:attrName>
                                        </p:attrNameLst>
                                      </p:cBhvr>
                                      <p:to>
                                        <p:strVal val="visible"/>
                                      </p:to>
                                    </p:set>
                                    <p:anim calcmode="lin" valueType="num">
                                      <p:cBhvr additive="base">
                                        <p:cTn id="7" dur="500"/>
                                        <p:tgtEl>
                                          <p:spTgt spid="693"/>
                                        </p:tgtEl>
                                        <p:attrNameLst>
                                          <p:attrName>ppt_w</p:attrName>
                                        </p:attrNameLst>
                                      </p:cBhvr>
                                      <p:tavLst>
                                        <p:tav tm="0">
                                          <p:val>
                                            <p:strVal val="0"/>
                                          </p:val>
                                        </p:tav>
                                        <p:tav tm="100000">
                                          <p:val>
                                            <p:strVal val="#ppt_w"/>
                                          </p:val>
                                        </p:tav>
                                      </p:tavLst>
                                    </p:anim>
                                    <p:anim calcmode="lin" valueType="num">
                                      <p:cBhvr additive="base">
                                        <p:cTn id="8" dur="500"/>
                                        <p:tgtEl>
                                          <p:spTgt spid="693"/>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711"/>
                                        </p:tgtEl>
                                        <p:attrNameLst>
                                          <p:attrName>style.visibility</p:attrName>
                                        </p:attrNameLst>
                                      </p:cBhvr>
                                      <p:to>
                                        <p:strVal val="visible"/>
                                      </p:to>
                                    </p:set>
                                    <p:anim calcmode="lin" valueType="num">
                                      <p:cBhvr additive="base">
                                        <p:cTn id="13" dur="500"/>
                                        <p:tgtEl>
                                          <p:spTgt spid="711"/>
                                        </p:tgtEl>
                                        <p:attrNameLst>
                                          <p:attrName>ppt_w</p:attrName>
                                        </p:attrNameLst>
                                      </p:cBhvr>
                                      <p:tavLst>
                                        <p:tav tm="0">
                                          <p:val>
                                            <p:strVal val="0"/>
                                          </p:val>
                                        </p:tav>
                                        <p:tav tm="100000">
                                          <p:val>
                                            <p:strVal val="#ppt_w"/>
                                          </p:val>
                                        </p:tav>
                                      </p:tavLst>
                                    </p:anim>
                                    <p:anim calcmode="lin" valueType="num">
                                      <p:cBhvr additive="base">
                                        <p:cTn id="14" dur="500"/>
                                        <p:tgtEl>
                                          <p:spTgt spid="711"/>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696"/>
                                        </p:tgtEl>
                                        <p:attrNameLst>
                                          <p:attrName>style.visibility</p:attrName>
                                        </p:attrNameLst>
                                      </p:cBhvr>
                                      <p:to>
                                        <p:strVal val="visible"/>
                                      </p:to>
                                    </p:set>
                                    <p:anim calcmode="lin" valueType="num">
                                      <p:cBhvr additive="base">
                                        <p:cTn id="19" dur="500"/>
                                        <p:tgtEl>
                                          <p:spTgt spid="696"/>
                                        </p:tgtEl>
                                        <p:attrNameLst>
                                          <p:attrName>ppt_w</p:attrName>
                                        </p:attrNameLst>
                                      </p:cBhvr>
                                      <p:tavLst>
                                        <p:tav tm="0">
                                          <p:val>
                                            <p:strVal val="0"/>
                                          </p:val>
                                        </p:tav>
                                        <p:tav tm="100000">
                                          <p:val>
                                            <p:strVal val="#ppt_w"/>
                                          </p:val>
                                        </p:tav>
                                      </p:tavLst>
                                    </p:anim>
                                    <p:anim calcmode="lin" valueType="num">
                                      <p:cBhvr additive="base">
                                        <p:cTn id="20" dur="500"/>
                                        <p:tgtEl>
                                          <p:spTgt spid="696"/>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708"/>
                                        </p:tgtEl>
                                        <p:attrNameLst>
                                          <p:attrName>style.visibility</p:attrName>
                                        </p:attrNameLst>
                                      </p:cBhvr>
                                      <p:to>
                                        <p:strVal val="visible"/>
                                      </p:to>
                                    </p:set>
                                    <p:anim calcmode="lin" valueType="num">
                                      <p:cBhvr additive="base">
                                        <p:cTn id="25" dur="500"/>
                                        <p:tgtEl>
                                          <p:spTgt spid="708"/>
                                        </p:tgtEl>
                                        <p:attrNameLst>
                                          <p:attrName>ppt_w</p:attrName>
                                        </p:attrNameLst>
                                      </p:cBhvr>
                                      <p:tavLst>
                                        <p:tav tm="0">
                                          <p:val>
                                            <p:strVal val="0"/>
                                          </p:val>
                                        </p:tav>
                                        <p:tav tm="100000">
                                          <p:val>
                                            <p:strVal val="#ppt_w"/>
                                          </p:val>
                                        </p:tav>
                                      </p:tavLst>
                                    </p:anim>
                                    <p:anim calcmode="lin" valueType="num">
                                      <p:cBhvr additive="base">
                                        <p:cTn id="26" dur="500"/>
                                        <p:tgtEl>
                                          <p:spTgt spid="708"/>
                                        </p:tgtEl>
                                        <p:attrNameLst>
                                          <p:attrName>ppt_h</p:attrName>
                                        </p:attrNameLst>
                                      </p:cBhvr>
                                      <p:tavLst>
                                        <p:tav tm="0">
                                          <p:val>
                                            <p:str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699"/>
                                        </p:tgtEl>
                                        <p:attrNameLst>
                                          <p:attrName>style.visibility</p:attrName>
                                        </p:attrNameLst>
                                      </p:cBhvr>
                                      <p:to>
                                        <p:strVal val="visible"/>
                                      </p:to>
                                    </p:set>
                                    <p:anim calcmode="lin" valueType="num">
                                      <p:cBhvr additive="base">
                                        <p:cTn id="31" dur="500"/>
                                        <p:tgtEl>
                                          <p:spTgt spid="699"/>
                                        </p:tgtEl>
                                        <p:attrNameLst>
                                          <p:attrName>ppt_w</p:attrName>
                                        </p:attrNameLst>
                                      </p:cBhvr>
                                      <p:tavLst>
                                        <p:tav tm="0">
                                          <p:val>
                                            <p:strVal val="0"/>
                                          </p:val>
                                        </p:tav>
                                        <p:tav tm="100000">
                                          <p:val>
                                            <p:strVal val="#ppt_w"/>
                                          </p:val>
                                        </p:tav>
                                      </p:tavLst>
                                    </p:anim>
                                    <p:anim calcmode="lin" valueType="num">
                                      <p:cBhvr additive="base">
                                        <p:cTn id="32" dur="500"/>
                                        <p:tgtEl>
                                          <p:spTgt spid="699"/>
                                        </p:tgtEl>
                                        <p:attrNameLst>
                                          <p:attrName>ppt_h</p:attrName>
                                        </p:attrNameLst>
                                      </p:cBhvr>
                                      <p:tavLst>
                                        <p:tav tm="0">
                                          <p:val>
                                            <p:str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705"/>
                                        </p:tgtEl>
                                        <p:attrNameLst>
                                          <p:attrName>style.visibility</p:attrName>
                                        </p:attrNameLst>
                                      </p:cBhvr>
                                      <p:to>
                                        <p:strVal val="visible"/>
                                      </p:to>
                                    </p:set>
                                    <p:anim calcmode="lin" valueType="num">
                                      <p:cBhvr additive="base">
                                        <p:cTn id="37" dur="500"/>
                                        <p:tgtEl>
                                          <p:spTgt spid="705"/>
                                        </p:tgtEl>
                                        <p:attrNameLst>
                                          <p:attrName>ppt_w</p:attrName>
                                        </p:attrNameLst>
                                      </p:cBhvr>
                                      <p:tavLst>
                                        <p:tav tm="0">
                                          <p:val>
                                            <p:strVal val="0"/>
                                          </p:val>
                                        </p:tav>
                                        <p:tav tm="100000">
                                          <p:val>
                                            <p:strVal val="#ppt_w"/>
                                          </p:val>
                                        </p:tav>
                                      </p:tavLst>
                                    </p:anim>
                                    <p:anim calcmode="lin" valueType="num">
                                      <p:cBhvr additive="base">
                                        <p:cTn id="38" dur="500"/>
                                        <p:tgtEl>
                                          <p:spTgt spid="705"/>
                                        </p:tgtEl>
                                        <p:attrNameLst>
                                          <p:attrName>ppt_h</p:attrName>
                                        </p:attrNameLst>
                                      </p:cBhvr>
                                      <p:tavLst>
                                        <p:tav tm="0">
                                          <p:val>
                                            <p:str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702"/>
                                        </p:tgtEl>
                                        <p:attrNameLst>
                                          <p:attrName>style.visibility</p:attrName>
                                        </p:attrNameLst>
                                      </p:cBhvr>
                                      <p:to>
                                        <p:strVal val="visible"/>
                                      </p:to>
                                    </p:set>
                                    <p:anim calcmode="lin" valueType="num">
                                      <p:cBhvr additive="base">
                                        <p:cTn id="43" dur="500"/>
                                        <p:tgtEl>
                                          <p:spTgt spid="702"/>
                                        </p:tgtEl>
                                        <p:attrNameLst>
                                          <p:attrName>ppt_w</p:attrName>
                                        </p:attrNameLst>
                                      </p:cBhvr>
                                      <p:tavLst>
                                        <p:tav tm="0">
                                          <p:val>
                                            <p:strVal val="0"/>
                                          </p:val>
                                        </p:tav>
                                        <p:tav tm="100000">
                                          <p:val>
                                            <p:strVal val="#ppt_w"/>
                                          </p:val>
                                        </p:tav>
                                      </p:tavLst>
                                    </p:anim>
                                    <p:anim calcmode="lin" valueType="num">
                                      <p:cBhvr additive="base">
                                        <p:cTn id="44" dur="500"/>
                                        <p:tgtEl>
                                          <p:spTgt spid="70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grpSp>
        <p:nvGrpSpPr>
          <p:cNvPr id="721" name="Google Shape;721;p10"/>
          <p:cNvGrpSpPr/>
          <p:nvPr/>
        </p:nvGrpSpPr>
        <p:grpSpPr>
          <a:xfrm>
            <a:off x="2386080" y="0"/>
            <a:ext cx="3314880" cy="6857640"/>
            <a:chOff x="2386080" y="0"/>
            <a:chExt cx="3314880" cy="6857640"/>
          </a:xfrm>
        </p:grpSpPr>
        <p:sp>
          <p:nvSpPr>
            <p:cNvPr id="722" name="Google Shape;722;p10"/>
            <p:cNvSpPr/>
            <p:nvPr/>
          </p:nvSpPr>
          <p:spPr>
            <a:xfrm>
              <a:off x="3050280" y="0"/>
              <a:ext cx="1325520" cy="1142640"/>
            </a:xfrm>
            <a:prstGeom prst="triangle">
              <a:avLst>
                <a:gd name="adj" fmla="val 50000"/>
              </a:avLst>
            </a:prstGeom>
            <a:gradFill>
              <a:gsLst>
                <a:gs pos="0">
                  <a:srgbClr val="CF0000"/>
                </a:gs>
                <a:gs pos="48000">
                  <a:srgbClr val="FF3C3C"/>
                </a:gs>
                <a:gs pos="100000">
                  <a:srgbClr val="FF8787"/>
                </a:gs>
              </a:gsLst>
              <a:lin ang="162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10"/>
            <p:cNvSpPr/>
            <p:nvPr/>
          </p:nvSpPr>
          <p:spPr>
            <a:xfrm rot="10800000" flipH="1">
              <a:off x="3050280" y="114264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10"/>
            <p:cNvSpPr/>
            <p:nvPr/>
          </p:nvSpPr>
          <p:spPr>
            <a:xfrm rot="10800000" flipH="1">
              <a:off x="2386080" y="0"/>
              <a:ext cx="1325520" cy="1142640"/>
            </a:xfrm>
            <a:prstGeom prst="triangle">
              <a:avLst>
                <a:gd name="adj" fmla="val 50000"/>
              </a:avLst>
            </a:prstGeom>
            <a:gradFill>
              <a:gsLst>
                <a:gs pos="0">
                  <a:srgbClr val="FF7A7B"/>
                </a:gs>
                <a:gs pos="35000">
                  <a:srgbClr val="FFA3A3"/>
                </a:gs>
                <a:gs pos="100000">
                  <a:srgbClr val="FFD6D6"/>
                </a:gs>
              </a:gsLst>
              <a:lin ang="16200000" scaled="0"/>
            </a:gradFill>
            <a:ln w="9525" cap="flat" cmpd="sng">
              <a:solidFill>
                <a:srgbClr val="FD3030"/>
              </a:solidFill>
              <a:prstDash val="solid"/>
              <a:miter lim="8000"/>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10"/>
            <p:cNvSpPr/>
            <p:nvPr/>
          </p:nvSpPr>
          <p:spPr>
            <a:xfrm>
              <a:off x="3712320" y="114300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10"/>
            <p:cNvSpPr/>
            <p:nvPr/>
          </p:nvSpPr>
          <p:spPr>
            <a:xfrm rot="10800000" flipH="1">
              <a:off x="3713400" y="2285640"/>
              <a:ext cx="1325520" cy="114264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10"/>
            <p:cNvSpPr/>
            <p:nvPr/>
          </p:nvSpPr>
          <p:spPr>
            <a:xfrm>
              <a:off x="4375440" y="2286000"/>
              <a:ext cx="1325520" cy="114264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10"/>
            <p:cNvSpPr/>
            <p:nvPr/>
          </p:nvSpPr>
          <p:spPr>
            <a:xfrm rot="10800000" flipH="1">
              <a:off x="4375440" y="342864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10"/>
            <p:cNvSpPr/>
            <p:nvPr/>
          </p:nvSpPr>
          <p:spPr>
            <a:xfrm>
              <a:off x="3711960" y="342900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10"/>
            <p:cNvSpPr/>
            <p:nvPr/>
          </p:nvSpPr>
          <p:spPr>
            <a:xfrm rot="10800000" flipH="1">
              <a:off x="3711960" y="4571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10"/>
            <p:cNvSpPr/>
            <p:nvPr/>
          </p:nvSpPr>
          <p:spPr>
            <a:xfrm>
              <a:off x="3047400" y="4572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10"/>
            <p:cNvSpPr/>
            <p:nvPr/>
          </p:nvSpPr>
          <p:spPr>
            <a:xfrm rot="10800000" flipH="1">
              <a:off x="3050280" y="5714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10"/>
            <p:cNvSpPr/>
            <p:nvPr/>
          </p:nvSpPr>
          <p:spPr>
            <a:xfrm>
              <a:off x="2386080" y="5715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4" name="Google Shape;734;p10"/>
          <p:cNvSpPr/>
          <p:nvPr/>
        </p:nvSpPr>
        <p:spPr>
          <a:xfrm>
            <a:off x="820800" y="3013560"/>
            <a:ext cx="3767760" cy="821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1" u="none" strike="noStrike" cap="none" dirty="0" err="1">
                <a:solidFill>
                  <a:srgbClr val="FF3737"/>
                </a:solidFill>
                <a:latin typeface="Calibri"/>
                <a:ea typeface="Calibri"/>
                <a:cs typeface="Calibri"/>
                <a:sym typeface="Calibri"/>
              </a:rPr>
              <a:t>Phần</a:t>
            </a:r>
            <a:r>
              <a:rPr lang="en-US" sz="4800" b="1" i="1" u="none" strike="noStrike" cap="none" dirty="0">
                <a:solidFill>
                  <a:srgbClr val="FF3737"/>
                </a:solidFill>
                <a:latin typeface="Calibri"/>
                <a:ea typeface="Calibri"/>
                <a:cs typeface="Calibri"/>
                <a:sym typeface="Calibri"/>
              </a:rPr>
              <a:t> 02 :</a:t>
            </a:r>
            <a:endParaRPr sz="4800" b="0" i="0" u="none" strike="noStrike" cap="none" dirty="0">
              <a:solidFill>
                <a:schemeClr val="dk1"/>
              </a:solidFill>
              <a:sym typeface="Arial"/>
            </a:endParaRPr>
          </a:p>
        </p:txBody>
      </p:sp>
      <p:grpSp>
        <p:nvGrpSpPr>
          <p:cNvPr id="735" name="Google Shape;735;p10"/>
          <p:cNvGrpSpPr/>
          <p:nvPr/>
        </p:nvGrpSpPr>
        <p:grpSpPr>
          <a:xfrm>
            <a:off x="5867401" y="2495347"/>
            <a:ext cx="4937098" cy="2914853"/>
            <a:chOff x="5894486" y="1770109"/>
            <a:chExt cx="5259520" cy="365051"/>
          </a:xfrm>
        </p:grpSpPr>
        <p:sp>
          <p:nvSpPr>
            <p:cNvPr id="736" name="Google Shape;736;p10"/>
            <p:cNvSpPr/>
            <p:nvPr/>
          </p:nvSpPr>
          <p:spPr>
            <a:xfrm>
              <a:off x="5894486" y="1770109"/>
              <a:ext cx="5259520" cy="35829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n-US" sz="6000" b="0" i="0" u="none" strike="noStrike" cap="none" dirty="0">
                  <a:solidFill>
                    <a:schemeClr val="dk1"/>
                  </a:solidFill>
                  <a:latin typeface="Times New Roman" panose="02020603050405020304" pitchFamily="18" charset="0"/>
                  <a:cs typeface="Times New Roman" panose="02020603050405020304" pitchFamily="18" charset="0"/>
                  <a:sym typeface="Arial"/>
                </a:rPr>
                <a:t>MỤC TIÊU CỦA</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ctr" rtl="0">
                <a:lnSpc>
                  <a:spcPct val="100000"/>
                </a:lnSpc>
                <a:spcBef>
                  <a:spcPts val="0"/>
                </a:spcBef>
                <a:spcAft>
                  <a:spcPts val="0"/>
                </a:spcAft>
                <a:buClr>
                  <a:srgbClr val="000000"/>
                </a:buClr>
                <a:buSzPts val="6000"/>
                <a:buFont typeface="Arial"/>
                <a:buNone/>
              </a:pPr>
              <a:r>
                <a:rPr lang="en-US" sz="6000" b="0" i="0" u="none" strike="noStrike" cap="none" dirty="0">
                  <a:solidFill>
                    <a:schemeClr val="dk1"/>
                  </a:solidFill>
                  <a:latin typeface="Times New Roman" panose="02020603050405020304" pitchFamily="18" charset="0"/>
                  <a:cs typeface="Times New Roman" panose="02020603050405020304" pitchFamily="18" charset="0"/>
                  <a:sym typeface="Arial"/>
                </a:rPr>
                <a:t> ĐỀ TÀI</a:t>
              </a:r>
              <a:endParaRPr sz="60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737" name="Google Shape;737;p10"/>
            <p:cNvSpPr/>
            <p:nvPr/>
          </p:nvSpPr>
          <p:spPr>
            <a:xfrm>
              <a:off x="6525360" y="1770480"/>
              <a:ext cx="29700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dirty="0">
                  <a:solidFill>
                    <a:srgbClr val="FFFFFF"/>
                  </a:solidFill>
                  <a:latin typeface="Calibri"/>
                  <a:ea typeface="Calibri"/>
                  <a:cs typeface="Calibri"/>
                  <a:sym typeface="Calibri"/>
                </a:rPr>
                <a:t>1</a:t>
              </a:r>
              <a:endParaRPr sz="1800" b="0" i="0" u="none" strike="noStrike" cap="none" dirty="0">
                <a:solidFill>
                  <a:schemeClr val="dk1"/>
                </a:solidFill>
                <a:latin typeface="Arial"/>
                <a:ea typeface="Arial"/>
                <a:cs typeface="Arial"/>
                <a:sym typeface="Arial"/>
              </a:endParaRPr>
            </a:p>
          </p:txBody>
        </p:sp>
      </p:grpSp>
      <p:sp>
        <p:nvSpPr>
          <p:cNvPr id="738" name="Google Shape;738;p10"/>
          <p:cNvSpPr/>
          <p:nvPr/>
        </p:nvSpPr>
        <p:spPr>
          <a:xfrm>
            <a:off x="10161179" y="3538440"/>
            <a:ext cx="643320" cy="59328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grpSp>
        <p:nvGrpSpPr>
          <p:cNvPr id="745" name="Google Shape;745;p11"/>
          <p:cNvGrpSpPr/>
          <p:nvPr/>
        </p:nvGrpSpPr>
        <p:grpSpPr>
          <a:xfrm>
            <a:off x="1447489" y="1909742"/>
            <a:ext cx="3004031" cy="2711475"/>
            <a:chOff x="1132443" y="1646005"/>
            <a:chExt cx="4613157" cy="4662275"/>
          </a:xfrm>
        </p:grpSpPr>
        <p:sp>
          <p:nvSpPr>
            <p:cNvPr id="746" name="Google Shape;746;p11"/>
            <p:cNvSpPr/>
            <p:nvPr/>
          </p:nvSpPr>
          <p:spPr>
            <a:xfrm>
              <a:off x="1148400" y="1720800"/>
              <a:ext cx="4587480" cy="4587480"/>
            </a:xfrm>
            <a:prstGeom prst="arc">
              <a:avLst>
                <a:gd name="adj1" fmla="val 20230496"/>
                <a:gd name="adj2" fmla="val 21370915"/>
              </a:avLst>
            </a:prstGeom>
            <a:noFill/>
            <a:ln w="284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11"/>
            <p:cNvSpPr/>
            <p:nvPr/>
          </p:nvSpPr>
          <p:spPr>
            <a:xfrm>
              <a:off x="1158120" y="1720800"/>
              <a:ext cx="4587480" cy="4587480"/>
            </a:xfrm>
            <a:prstGeom prst="arc">
              <a:avLst>
                <a:gd name="adj1" fmla="val 43325"/>
                <a:gd name="adj2" fmla="val 3696807"/>
              </a:avLst>
            </a:prstGeom>
            <a:noFill/>
            <a:ln w="28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11"/>
            <p:cNvSpPr/>
            <p:nvPr/>
          </p:nvSpPr>
          <p:spPr>
            <a:xfrm>
              <a:off x="1454400" y="2017080"/>
              <a:ext cx="3994920" cy="399492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11"/>
            <p:cNvSpPr/>
            <p:nvPr/>
          </p:nvSpPr>
          <p:spPr>
            <a:xfrm>
              <a:off x="1810440" y="2373120"/>
              <a:ext cx="3282840" cy="328284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11"/>
            <p:cNvSpPr/>
            <p:nvPr/>
          </p:nvSpPr>
          <p:spPr>
            <a:xfrm>
              <a:off x="2170080" y="2732760"/>
              <a:ext cx="2563560" cy="256356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11"/>
            <p:cNvSpPr/>
            <p:nvPr/>
          </p:nvSpPr>
          <p:spPr>
            <a:xfrm>
              <a:off x="2471040" y="3047400"/>
              <a:ext cx="1934640" cy="193464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11"/>
            <p:cNvSpPr/>
            <p:nvPr/>
          </p:nvSpPr>
          <p:spPr>
            <a:xfrm>
              <a:off x="2735640" y="3312000"/>
              <a:ext cx="1405080" cy="140508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11"/>
            <p:cNvSpPr/>
            <p:nvPr/>
          </p:nvSpPr>
          <p:spPr>
            <a:xfrm>
              <a:off x="2964240" y="3540240"/>
              <a:ext cx="948600" cy="9486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11"/>
            <p:cNvSpPr/>
            <p:nvPr/>
          </p:nvSpPr>
          <p:spPr>
            <a:xfrm>
              <a:off x="3198240" y="3774600"/>
              <a:ext cx="480240" cy="48024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55" name="Google Shape;755;p11"/>
            <p:cNvGrpSpPr/>
            <p:nvPr/>
          </p:nvGrpSpPr>
          <p:grpSpPr>
            <a:xfrm>
              <a:off x="1132443" y="1646005"/>
              <a:ext cx="2387981" cy="2449707"/>
              <a:chOff x="1132443" y="1646005"/>
              <a:chExt cx="2387981" cy="2449707"/>
            </a:xfrm>
          </p:grpSpPr>
          <p:sp>
            <p:nvSpPr>
              <p:cNvPr id="756" name="Google Shape;756;p11"/>
              <p:cNvSpPr/>
              <p:nvPr/>
            </p:nvSpPr>
            <p:spPr>
              <a:xfrm rot="-2627400" flipH="1">
                <a:off x="2498040" y="1626480"/>
                <a:ext cx="68400" cy="2784600"/>
              </a:xfrm>
              <a:custGeom>
                <a:avLst/>
                <a:gdLst/>
                <a:ahLst/>
                <a:cxnLst/>
                <a:rect l="l" t="t" r="r" b="b"/>
                <a:pathLst>
                  <a:path w="44388" h="1793289" extrusionOk="0">
                    <a:moveTo>
                      <a:pt x="44388" y="0"/>
                    </a:moveTo>
                    <a:lnTo>
                      <a:pt x="44388" y="1793289"/>
                    </a:lnTo>
                    <a:cubicBezTo>
                      <a:pt x="19873" y="1793289"/>
                      <a:pt x="0" y="1773416"/>
                      <a:pt x="0" y="1748901"/>
                    </a:cubicBezTo>
                    <a:lnTo>
                      <a:pt x="0" y="44388"/>
                    </a:lnTo>
                    <a:cubicBezTo>
                      <a:pt x="0" y="19873"/>
                      <a:pt x="19873" y="0"/>
                      <a:pt x="44388" y="0"/>
                    </a:cubicBezTo>
                    <a:close/>
                  </a:path>
                </a:pathLst>
              </a:custGeom>
              <a:solidFill>
                <a:srgbClr val="8D8D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11"/>
              <p:cNvSpPr/>
              <p:nvPr/>
            </p:nvSpPr>
            <p:spPr>
              <a:xfrm rot="-2627400">
                <a:off x="2449080" y="1674360"/>
                <a:ext cx="68400" cy="2784960"/>
              </a:xfrm>
              <a:custGeom>
                <a:avLst/>
                <a:gdLst/>
                <a:ahLst/>
                <a:cxnLst/>
                <a:rect l="l" t="t" r="r" b="b"/>
                <a:pathLst>
                  <a:path w="44388" h="1793289" extrusionOk="0">
                    <a:moveTo>
                      <a:pt x="44388" y="0"/>
                    </a:moveTo>
                    <a:lnTo>
                      <a:pt x="44388" y="1793289"/>
                    </a:lnTo>
                    <a:cubicBezTo>
                      <a:pt x="19873" y="1793289"/>
                      <a:pt x="0" y="1773416"/>
                      <a:pt x="0" y="1748901"/>
                    </a:cubicBezTo>
                    <a:lnTo>
                      <a:pt x="0" y="44388"/>
                    </a:lnTo>
                    <a:cubicBezTo>
                      <a:pt x="0" y="19873"/>
                      <a:pt x="19873" y="0"/>
                      <a:pt x="4438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11"/>
              <p:cNvSpPr/>
              <p:nvPr/>
            </p:nvSpPr>
            <p:spPr>
              <a:xfrm rot="-8027400">
                <a:off x="1176120" y="2171880"/>
                <a:ext cx="717120" cy="426960"/>
              </a:xfrm>
              <a:prstGeom prst="parallelogram">
                <a:avLst>
                  <a:gd name="adj" fmla="val 57754"/>
                </a:avLst>
              </a:prstGeom>
              <a:solidFill>
                <a:srgbClr val="3030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11"/>
              <p:cNvSpPr/>
              <p:nvPr/>
            </p:nvSpPr>
            <p:spPr>
              <a:xfrm rot="2772600" flipH="1">
                <a:off x="1541160" y="1846800"/>
                <a:ext cx="717120" cy="376920"/>
              </a:xfrm>
              <a:prstGeom prst="parallelogram">
                <a:avLst>
                  <a:gd name="adj" fmla="val 65071"/>
                </a:avLst>
              </a:prstGeom>
              <a:solidFill>
                <a:srgbClr val="B3B3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0" name="Google Shape;760;p11"/>
            <p:cNvSpPr/>
            <p:nvPr/>
          </p:nvSpPr>
          <p:spPr>
            <a:xfrm>
              <a:off x="1148400" y="1720800"/>
              <a:ext cx="4587480" cy="4587480"/>
            </a:xfrm>
            <a:prstGeom prst="arc">
              <a:avLst>
                <a:gd name="adj1" fmla="val 19067119"/>
                <a:gd name="adj2" fmla="val 19881577"/>
              </a:avLst>
            </a:prstGeom>
            <a:noFill/>
            <a:ln w="284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1" name="Google Shape;761;p11"/>
          <p:cNvGrpSpPr/>
          <p:nvPr/>
        </p:nvGrpSpPr>
        <p:grpSpPr>
          <a:xfrm>
            <a:off x="6397579" y="5147413"/>
            <a:ext cx="524880" cy="492840"/>
            <a:chOff x="6517080" y="5463720"/>
            <a:chExt cx="524880" cy="492840"/>
          </a:xfrm>
        </p:grpSpPr>
        <p:sp>
          <p:nvSpPr>
            <p:cNvPr id="762" name="Google Shape;762;p11"/>
            <p:cNvSpPr/>
            <p:nvPr/>
          </p:nvSpPr>
          <p:spPr>
            <a:xfrm>
              <a:off x="6772320" y="5735520"/>
              <a:ext cx="63360" cy="6336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11"/>
            <p:cNvSpPr/>
            <p:nvPr/>
          </p:nvSpPr>
          <p:spPr>
            <a:xfrm>
              <a:off x="6517080" y="5463720"/>
              <a:ext cx="524880" cy="492840"/>
            </a:xfrm>
            <a:custGeom>
              <a:avLst/>
              <a:gdLst/>
              <a:ahLst/>
              <a:cxnLst/>
              <a:rect l="l" t="t" r="r" b="b"/>
              <a:pathLst>
                <a:path w="132" h="124" extrusionOk="0">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6"/>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5"/>
                    <a:pt x="10" y="124"/>
                    <a:pt x="22" y="124"/>
                  </a:cubicBezTo>
                  <a:cubicBezTo>
                    <a:pt x="94" y="124"/>
                    <a:pt x="94" y="124"/>
                    <a:pt x="94" y="124"/>
                  </a:cubicBezTo>
                  <a:cubicBezTo>
                    <a:pt x="107" y="124"/>
                    <a:pt x="116" y="115"/>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7" y="8"/>
                    <a:pt x="108" y="10"/>
                    <a:pt x="108" y="12"/>
                  </a:cubicBezTo>
                  <a:cubicBezTo>
                    <a:pt x="108" y="22"/>
                    <a:pt x="108" y="22"/>
                    <a:pt x="108" y="22"/>
                  </a:cubicBezTo>
                  <a:cubicBezTo>
                    <a:pt x="108" y="24"/>
                    <a:pt x="108" y="24"/>
                    <a:pt x="108" y="24"/>
                  </a:cubicBezTo>
                  <a:cubicBezTo>
                    <a:pt x="108" y="37"/>
                    <a:pt x="108" y="37"/>
                    <a:pt x="108" y="37"/>
                  </a:cubicBezTo>
                  <a:cubicBezTo>
                    <a:pt x="107" y="37"/>
                    <a:pt x="106"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3"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30"/>
                    <a:pt x="8" y="26"/>
                    <a:pt x="8" y="22"/>
                  </a:cubicBezTo>
                  <a:cubicBezTo>
                    <a:pt x="8" y="15"/>
                    <a:pt x="15"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6"/>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5" y="116"/>
                    <a:pt x="8" y="110"/>
                    <a:pt x="8" y="102"/>
                  </a:cubicBezTo>
                  <a:cubicBezTo>
                    <a:pt x="8" y="39"/>
                    <a:pt x="8" y="39"/>
                    <a:pt x="8" y="39"/>
                  </a:cubicBezTo>
                  <a:cubicBezTo>
                    <a:pt x="12" y="43"/>
                    <a:pt x="17" y="44"/>
                    <a:pt x="22" y="44"/>
                  </a:cubicBezTo>
                  <a:cubicBezTo>
                    <a:pt x="88" y="44"/>
                    <a:pt x="88" y="44"/>
                    <a:pt x="88" y="44"/>
                  </a:cubicBezTo>
                  <a:cubicBezTo>
                    <a:pt x="104" y="44"/>
                    <a:pt x="104" y="44"/>
                    <a:pt x="104" y="44"/>
                  </a:cubicBezTo>
                  <a:cubicBezTo>
                    <a:pt x="107"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4" y="88"/>
                  </a:moveTo>
                  <a:cubicBezTo>
                    <a:pt x="72" y="88"/>
                    <a:pt x="72" y="88"/>
                    <a:pt x="72" y="88"/>
                  </a:cubicBezTo>
                  <a:cubicBezTo>
                    <a:pt x="66" y="88"/>
                    <a:pt x="60" y="83"/>
                    <a:pt x="60" y="76"/>
                  </a:cubicBezTo>
                  <a:cubicBezTo>
                    <a:pt x="60" y="70"/>
                    <a:pt x="66" y="64"/>
                    <a:pt x="72" y="64"/>
                  </a:cubicBezTo>
                  <a:cubicBezTo>
                    <a:pt x="108" y="64"/>
                    <a:pt x="108" y="64"/>
                    <a:pt x="108" y="64"/>
                  </a:cubicBezTo>
                  <a:cubicBezTo>
                    <a:pt x="111" y="64"/>
                    <a:pt x="113" y="63"/>
                    <a:pt x="115" y="61"/>
                  </a:cubicBezTo>
                  <a:cubicBezTo>
                    <a:pt x="115" y="61"/>
                    <a:pt x="116" y="60"/>
                    <a:pt x="116" y="59"/>
                  </a:cubicBezTo>
                  <a:cubicBezTo>
                    <a:pt x="116" y="59"/>
                    <a:pt x="116" y="59"/>
                    <a:pt x="116" y="59"/>
                  </a:cubicBezTo>
                  <a:cubicBezTo>
                    <a:pt x="119" y="63"/>
                    <a:pt x="120" y="67"/>
                    <a:pt x="120" y="72"/>
                  </a:cubicBezTo>
                  <a:cubicBezTo>
                    <a:pt x="120" y="79"/>
                    <a:pt x="118" y="84"/>
                    <a:pt x="114" y="88"/>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4" name="Google Shape;764;p11"/>
          <p:cNvGrpSpPr/>
          <p:nvPr/>
        </p:nvGrpSpPr>
        <p:grpSpPr>
          <a:xfrm>
            <a:off x="7179499" y="3271093"/>
            <a:ext cx="3785400" cy="1625541"/>
            <a:chOff x="7299000" y="3587400"/>
            <a:chExt cx="3785400" cy="1625541"/>
          </a:xfrm>
        </p:grpSpPr>
        <p:sp>
          <p:nvSpPr>
            <p:cNvPr id="765" name="Google Shape;765;p11"/>
            <p:cNvSpPr/>
            <p:nvPr/>
          </p:nvSpPr>
          <p:spPr>
            <a:xfrm>
              <a:off x="7299000" y="3940200"/>
              <a:ext cx="3785400" cy="1272741"/>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Clr>
                  <a:srgbClr val="000000"/>
                </a:buClr>
                <a:buSzPts val="1600"/>
                <a:buFont typeface="Arial"/>
                <a:buNone/>
              </a:pP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Các</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chức</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năng</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quản</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lý</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Quảng</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lý</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sản</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phẩm</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quảng</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lý</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đơn</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h</a:t>
              </a:r>
              <a:r>
                <a:rPr lang="en-US" sz="1600" dirty="0" err="1">
                  <a:solidFill>
                    <a:srgbClr val="404040"/>
                  </a:solidFill>
                  <a:latin typeface="Times New Roman" panose="02020603050405020304" pitchFamily="18" charset="0"/>
                  <a:ea typeface="Calibri"/>
                  <a:cs typeface="Times New Roman" panose="02020603050405020304" pitchFamily="18" charset="0"/>
                  <a:sym typeface="Calibri"/>
                </a:rPr>
                <a:t>àng,quản</a:t>
              </a:r>
              <a:r>
                <a:rPr lang="en-US" sz="1600"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dirty="0" err="1">
                  <a:solidFill>
                    <a:srgbClr val="404040"/>
                  </a:solidFill>
                  <a:latin typeface="Times New Roman" panose="02020603050405020304" pitchFamily="18" charset="0"/>
                  <a:ea typeface="Calibri"/>
                  <a:cs typeface="Times New Roman" panose="02020603050405020304" pitchFamily="18" charset="0"/>
                  <a:sym typeface="Calibri"/>
                </a:rPr>
                <a:t>lý</a:t>
              </a:r>
              <a:r>
                <a:rPr lang="en-US" sz="1600"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dirty="0" err="1">
                  <a:solidFill>
                    <a:srgbClr val="404040"/>
                  </a:solidFill>
                  <a:latin typeface="Times New Roman" panose="02020603050405020304" pitchFamily="18" charset="0"/>
                  <a:ea typeface="Calibri"/>
                  <a:cs typeface="Times New Roman" panose="02020603050405020304" pitchFamily="18" charset="0"/>
                  <a:sym typeface="Calibri"/>
                </a:rPr>
                <a:t>tài</a:t>
              </a:r>
              <a:r>
                <a:rPr lang="en-US" sz="1600"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dirty="0" err="1">
                  <a:solidFill>
                    <a:srgbClr val="404040"/>
                  </a:solidFill>
                  <a:latin typeface="Times New Roman" panose="02020603050405020304" pitchFamily="18" charset="0"/>
                  <a:ea typeface="Calibri"/>
                  <a:cs typeface="Times New Roman" panose="02020603050405020304" pitchFamily="18" charset="0"/>
                  <a:sym typeface="Calibri"/>
                </a:rPr>
                <a:t>khoản</a:t>
              </a:r>
              <a:r>
                <a:rPr lang="en-US" sz="1600"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dirty="0" err="1">
                  <a:solidFill>
                    <a:srgbClr val="404040"/>
                  </a:solidFill>
                  <a:latin typeface="Times New Roman" panose="02020603050405020304" pitchFamily="18" charset="0"/>
                  <a:ea typeface="Calibri"/>
                  <a:cs typeface="Times New Roman" panose="02020603050405020304" pitchFamily="18" charset="0"/>
                  <a:sym typeface="Calibri"/>
                </a:rPr>
                <a:t>khách</a:t>
              </a:r>
              <a:r>
                <a:rPr lang="en-US" sz="1600"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dirty="0" err="1">
                  <a:solidFill>
                    <a:srgbClr val="404040"/>
                  </a:solidFill>
                  <a:latin typeface="Times New Roman" panose="02020603050405020304" pitchFamily="18" charset="0"/>
                  <a:ea typeface="Calibri"/>
                  <a:cs typeface="Times New Roman" panose="02020603050405020304" pitchFamily="18" charset="0"/>
                  <a:sym typeface="Calibri"/>
                </a:rPr>
                <a:t>hàng</a:t>
              </a:r>
              <a:r>
                <a:rPr lang="en-US" sz="1600" dirty="0">
                  <a:solidFill>
                    <a:srgbClr val="404040"/>
                  </a:solidFill>
                  <a:latin typeface="Times New Roman" panose="02020603050405020304" pitchFamily="18" charset="0"/>
                  <a:ea typeface="Calibri"/>
                  <a:cs typeface="Times New Roman" panose="02020603050405020304" pitchFamily="18" charset="0"/>
                  <a:sym typeface="Calibri"/>
                </a:rPr>
                <a:t> , </a:t>
              </a:r>
              <a:r>
                <a:rPr lang="en-US" sz="1600" dirty="0" err="1">
                  <a:solidFill>
                    <a:srgbClr val="404040"/>
                  </a:solidFill>
                  <a:latin typeface="Times New Roman" panose="02020603050405020304" pitchFamily="18" charset="0"/>
                  <a:ea typeface="Calibri"/>
                  <a:cs typeface="Times New Roman" panose="02020603050405020304" pitchFamily="18" charset="0"/>
                  <a:sym typeface="Calibri"/>
                </a:rPr>
                <a:t>quản</a:t>
              </a:r>
              <a:r>
                <a:rPr lang="en-US" sz="1600"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dirty="0" err="1">
                  <a:solidFill>
                    <a:srgbClr val="404040"/>
                  </a:solidFill>
                  <a:latin typeface="Times New Roman" panose="02020603050405020304" pitchFamily="18" charset="0"/>
                  <a:ea typeface="Calibri"/>
                  <a:cs typeface="Times New Roman" panose="02020603050405020304" pitchFamily="18" charset="0"/>
                  <a:sym typeface="Calibri"/>
                </a:rPr>
                <a:t>lý</a:t>
              </a:r>
              <a:r>
                <a:rPr lang="en-US" sz="1600"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dirty="0" err="1">
                  <a:solidFill>
                    <a:srgbClr val="404040"/>
                  </a:solidFill>
                  <a:latin typeface="Times New Roman" panose="02020603050405020304" pitchFamily="18" charset="0"/>
                  <a:ea typeface="Calibri"/>
                  <a:cs typeface="Times New Roman" panose="02020603050405020304" pitchFamily="18" charset="0"/>
                  <a:sym typeface="Calibri"/>
                </a:rPr>
                <a:t>tài</a:t>
              </a:r>
              <a:r>
                <a:rPr lang="en-US" sz="1600"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dirty="0" err="1">
                  <a:solidFill>
                    <a:srgbClr val="404040"/>
                  </a:solidFill>
                  <a:latin typeface="Times New Roman" panose="02020603050405020304" pitchFamily="18" charset="0"/>
                  <a:ea typeface="Calibri"/>
                  <a:cs typeface="Times New Roman" panose="02020603050405020304" pitchFamily="18" charset="0"/>
                  <a:sym typeface="Calibri"/>
                </a:rPr>
                <a:t>khoản</a:t>
              </a:r>
              <a:r>
                <a:rPr lang="en-US" sz="1600"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dirty="0" err="1">
                  <a:solidFill>
                    <a:srgbClr val="404040"/>
                  </a:solidFill>
                  <a:latin typeface="Times New Roman" panose="02020603050405020304" pitchFamily="18" charset="0"/>
                  <a:ea typeface="Calibri"/>
                  <a:cs typeface="Times New Roman" panose="02020603050405020304" pitchFamily="18" charset="0"/>
                  <a:sym typeface="Calibri"/>
                </a:rPr>
                <a:t>nhà</a:t>
              </a:r>
              <a:r>
                <a:rPr lang="en-US" sz="1600"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dirty="0" err="1">
                  <a:solidFill>
                    <a:srgbClr val="404040"/>
                  </a:solidFill>
                  <a:latin typeface="Times New Roman" panose="02020603050405020304" pitchFamily="18" charset="0"/>
                  <a:ea typeface="Calibri"/>
                  <a:cs typeface="Times New Roman" panose="02020603050405020304" pitchFamily="18" charset="0"/>
                  <a:sym typeface="Calibri"/>
                </a:rPr>
                <a:t>hàng,số</a:t>
              </a:r>
              <a:r>
                <a:rPr lang="en-US" sz="1600"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dirty="0" err="1">
                  <a:solidFill>
                    <a:srgbClr val="404040"/>
                  </a:solidFill>
                  <a:latin typeface="Times New Roman" panose="02020603050405020304" pitchFamily="18" charset="0"/>
                  <a:ea typeface="Calibri"/>
                  <a:cs typeface="Times New Roman" panose="02020603050405020304" pitchFamily="18" charset="0"/>
                  <a:sym typeface="Calibri"/>
                </a:rPr>
                <a:t>liệu</a:t>
              </a:r>
              <a:r>
                <a:rPr lang="en-US" sz="1600"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dirty="0" err="1">
                  <a:solidFill>
                    <a:srgbClr val="404040"/>
                  </a:solidFill>
                  <a:latin typeface="Times New Roman" panose="02020603050405020304" pitchFamily="18" charset="0"/>
                  <a:ea typeface="Calibri"/>
                  <a:cs typeface="Times New Roman" panose="02020603050405020304" pitchFamily="18" charset="0"/>
                  <a:sym typeface="Calibri"/>
                </a:rPr>
                <a:t>tổng</a:t>
              </a:r>
              <a:r>
                <a:rPr lang="en-US" sz="1600"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dirty="0" err="1">
                  <a:solidFill>
                    <a:srgbClr val="404040"/>
                  </a:solidFill>
                  <a:latin typeface="Times New Roman" panose="02020603050405020304" pitchFamily="18" charset="0"/>
                  <a:ea typeface="Calibri"/>
                  <a:cs typeface="Times New Roman" panose="02020603050405020304" pitchFamily="18" charset="0"/>
                  <a:sym typeface="Calibri"/>
                </a:rPr>
                <a:t>thể</a:t>
              </a:r>
              <a:r>
                <a:rPr lang="en-US" sz="1600"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dirty="0" err="1">
                  <a:solidFill>
                    <a:srgbClr val="404040"/>
                  </a:solidFill>
                  <a:latin typeface="Times New Roman" panose="02020603050405020304" pitchFamily="18" charset="0"/>
                  <a:ea typeface="Calibri"/>
                  <a:cs typeface="Times New Roman" panose="02020603050405020304" pitchFamily="18" charset="0"/>
                  <a:sym typeface="Calibri"/>
                </a:rPr>
                <a:t>mã</a:t>
              </a:r>
              <a:r>
                <a:rPr lang="en-US" sz="1600"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dirty="0" err="1">
                  <a:solidFill>
                    <a:srgbClr val="404040"/>
                  </a:solidFill>
                  <a:latin typeface="Times New Roman" panose="02020603050405020304" pitchFamily="18" charset="0"/>
                  <a:ea typeface="Calibri"/>
                  <a:cs typeface="Times New Roman" panose="02020603050405020304" pitchFamily="18" charset="0"/>
                  <a:sym typeface="Calibri"/>
                </a:rPr>
                <a:t>giảm</a:t>
              </a:r>
              <a:r>
                <a:rPr lang="en-US" sz="1600"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dirty="0" err="1">
                  <a:solidFill>
                    <a:srgbClr val="404040"/>
                  </a:solidFill>
                  <a:latin typeface="Times New Roman" panose="02020603050405020304" pitchFamily="18" charset="0"/>
                  <a:ea typeface="Calibri"/>
                  <a:cs typeface="Times New Roman" panose="02020603050405020304" pitchFamily="18" charset="0"/>
                  <a:sym typeface="Calibri"/>
                </a:rPr>
                <a:t>giá</a:t>
              </a:r>
              <a:r>
                <a:rPr lang="en-US" sz="1600" dirty="0">
                  <a:solidFill>
                    <a:srgbClr val="404040"/>
                  </a:solidFill>
                  <a:latin typeface="Times New Roman" panose="02020603050405020304" pitchFamily="18" charset="0"/>
                  <a:ea typeface="Calibri"/>
                  <a:cs typeface="Times New Roman" panose="02020603050405020304" pitchFamily="18" charset="0"/>
                  <a:sym typeface="Calibri"/>
                </a:rPr>
                <a:t>.</a:t>
              </a:r>
              <a:endParaRPr sz="16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766" name="Google Shape;766;p11"/>
            <p:cNvSpPr/>
            <p:nvPr/>
          </p:nvSpPr>
          <p:spPr>
            <a:xfrm>
              <a:off x="7299000" y="3587400"/>
              <a:ext cx="3589920" cy="386344"/>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Clr>
                  <a:srgbClr val="000000"/>
                </a:buClr>
                <a:buSzPts val="1600"/>
                <a:buFont typeface="Arial"/>
                <a:buNone/>
              </a:pPr>
              <a:r>
                <a:rPr lang="en-US" sz="1600" b="1" i="0" u="none" strike="noStrike" cap="none" dirty="0" err="1">
                  <a:solidFill>
                    <a:srgbClr val="262626"/>
                  </a:solidFill>
                  <a:latin typeface="Times New Roman" panose="02020603050405020304" pitchFamily="18" charset="0"/>
                  <a:ea typeface="Calibri"/>
                  <a:cs typeface="Times New Roman" panose="02020603050405020304" pitchFamily="18" charset="0"/>
                  <a:sym typeface="Calibri"/>
                </a:rPr>
                <a:t>Quản</a:t>
              </a:r>
              <a:r>
                <a:rPr lang="en-US" sz="1600" b="1" i="0" u="none" strike="noStrike" cap="none" dirty="0">
                  <a:solidFill>
                    <a:srgbClr val="262626"/>
                  </a:solidFill>
                  <a:latin typeface="Times New Roman" panose="02020603050405020304" pitchFamily="18" charset="0"/>
                  <a:ea typeface="Calibri"/>
                  <a:cs typeface="Times New Roman" panose="02020603050405020304" pitchFamily="18" charset="0"/>
                  <a:sym typeface="Calibri"/>
                </a:rPr>
                <a:t> </a:t>
              </a:r>
              <a:r>
                <a:rPr lang="en-US" sz="1600" b="1" i="0" u="none" strike="noStrike" cap="none" dirty="0" err="1">
                  <a:solidFill>
                    <a:srgbClr val="262626"/>
                  </a:solidFill>
                  <a:latin typeface="Times New Roman" panose="02020603050405020304" pitchFamily="18" charset="0"/>
                  <a:ea typeface="Calibri"/>
                  <a:cs typeface="Times New Roman" panose="02020603050405020304" pitchFamily="18" charset="0"/>
                  <a:sym typeface="Calibri"/>
                </a:rPr>
                <a:t>lý</a:t>
              </a:r>
              <a:r>
                <a:rPr lang="en-US" sz="1600" b="1" i="0" u="none" strike="noStrike" cap="none" dirty="0">
                  <a:solidFill>
                    <a:srgbClr val="262626"/>
                  </a:solidFill>
                  <a:latin typeface="Times New Roman" panose="02020603050405020304" pitchFamily="18" charset="0"/>
                  <a:ea typeface="Calibri"/>
                  <a:cs typeface="Times New Roman" panose="02020603050405020304" pitchFamily="18" charset="0"/>
                  <a:sym typeface="Calibri"/>
                </a:rPr>
                <a:t> website </a:t>
              </a:r>
              <a:r>
                <a:rPr lang="en-US" sz="1600" b="1" i="0" u="none" strike="noStrike" cap="none" dirty="0" err="1">
                  <a:solidFill>
                    <a:srgbClr val="262626"/>
                  </a:solidFill>
                  <a:latin typeface="Times New Roman" panose="02020603050405020304" pitchFamily="18" charset="0"/>
                  <a:ea typeface="Calibri"/>
                  <a:cs typeface="Times New Roman" panose="02020603050405020304" pitchFamily="18" charset="0"/>
                  <a:sym typeface="Calibri"/>
                </a:rPr>
                <a:t>đối</a:t>
              </a:r>
              <a:r>
                <a:rPr lang="en-US" sz="1600" b="1" i="0" u="none" strike="noStrike" cap="none" dirty="0">
                  <a:solidFill>
                    <a:srgbClr val="262626"/>
                  </a:solidFill>
                  <a:latin typeface="Times New Roman" panose="02020603050405020304" pitchFamily="18" charset="0"/>
                  <a:ea typeface="Calibri"/>
                  <a:cs typeface="Times New Roman" panose="02020603050405020304" pitchFamily="18" charset="0"/>
                  <a:sym typeface="Calibri"/>
                </a:rPr>
                <a:t> </a:t>
              </a:r>
              <a:r>
                <a:rPr lang="en-US" sz="1600" b="1" i="0" u="none" strike="noStrike" cap="none" dirty="0" err="1">
                  <a:solidFill>
                    <a:srgbClr val="262626"/>
                  </a:solidFill>
                  <a:latin typeface="Times New Roman" panose="02020603050405020304" pitchFamily="18" charset="0"/>
                  <a:ea typeface="Calibri"/>
                  <a:cs typeface="Times New Roman" panose="02020603050405020304" pitchFamily="18" charset="0"/>
                  <a:sym typeface="Calibri"/>
                </a:rPr>
                <a:t>với</a:t>
              </a:r>
              <a:r>
                <a:rPr lang="en-US" sz="1600" b="1" i="0" u="none" strike="noStrike" cap="none" dirty="0">
                  <a:solidFill>
                    <a:srgbClr val="262626"/>
                  </a:solidFill>
                  <a:latin typeface="Times New Roman" panose="02020603050405020304" pitchFamily="18" charset="0"/>
                  <a:ea typeface="Calibri"/>
                  <a:cs typeface="Times New Roman" panose="02020603050405020304" pitchFamily="18" charset="0"/>
                  <a:sym typeface="Calibri"/>
                </a:rPr>
                <a:t> </a:t>
              </a:r>
              <a:r>
                <a:rPr lang="en-US" sz="1600" b="1" i="0" u="none" strike="noStrike" cap="none" dirty="0" err="1">
                  <a:solidFill>
                    <a:srgbClr val="262626"/>
                  </a:solidFill>
                  <a:latin typeface="Times New Roman" panose="02020603050405020304" pitchFamily="18" charset="0"/>
                  <a:ea typeface="Calibri"/>
                  <a:cs typeface="Times New Roman" panose="02020603050405020304" pitchFamily="18" charset="0"/>
                  <a:sym typeface="Calibri"/>
                </a:rPr>
                <a:t>người</a:t>
              </a:r>
              <a:r>
                <a:rPr lang="en-US" sz="1600" b="1" i="0" u="none" strike="noStrike" cap="none" dirty="0">
                  <a:solidFill>
                    <a:srgbClr val="262626"/>
                  </a:solidFill>
                  <a:latin typeface="Times New Roman" panose="02020603050405020304" pitchFamily="18" charset="0"/>
                  <a:ea typeface="Calibri"/>
                  <a:cs typeface="Times New Roman" panose="02020603050405020304" pitchFamily="18" charset="0"/>
                  <a:sym typeface="Calibri"/>
                </a:rPr>
                <a:t> </a:t>
              </a:r>
              <a:r>
                <a:rPr lang="en-US" sz="1600" b="1" i="0" u="none" strike="noStrike" cap="none" dirty="0" err="1">
                  <a:solidFill>
                    <a:srgbClr val="262626"/>
                  </a:solidFill>
                  <a:latin typeface="Times New Roman" panose="02020603050405020304" pitchFamily="18" charset="0"/>
                  <a:ea typeface="Calibri"/>
                  <a:cs typeface="Times New Roman" panose="02020603050405020304" pitchFamily="18" charset="0"/>
                  <a:sym typeface="Calibri"/>
                </a:rPr>
                <a:t>quản</a:t>
              </a:r>
              <a:r>
                <a:rPr lang="en-US" sz="1600" b="1" i="0" u="none" strike="noStrike" cap="none" dirty="0">
                  <a:solidFill>
                    <a:srgbClr val="262626"/>
                  </a:solidFill>
                  <a:latin typeface="Times New Roman" panose="02020603050405020304" pitchFamily="18" charset="0"/>
                  <a:ea typeface="Calibri"/>
                  <a:cs typeface="Times New Roman" panose="02020603050405020304" pitchFamily="18" charset="0"/>
                  <a:sym typeface="Calibri"/>
                </a:rPr>
                <a:t> </a:t>
              </a:r>
              <a:r>
                <a:rPr lang="en-US" sz="1600" b="1" i="0" u="none" strike="noStrike" cap="none" dirty="0" err="1">
                  <a:solidFill>
                    <a:srgbClr val="262626"/>
                  </a:solidFill>
                  <a:latin typeface="Times New Roman" panose="02020603050405020304" pitchFamily="18" charset="0"/>
                  <a:ea typeface="Calibri"/>
                  <a:cs typeface="Times New Roman" panose="02020603050405020304" pitchFamily="18" charset="0"/>
                  <a:sym typeface="Calibri"/>
                </a:rPr>
                <a:t>lý</a:t>
              </a:r>
              <a:endParaRPr sz="16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grpSp>
      <p:grpSp>
        <p:nvGrpSpPr>
          <p:cNvPr id="767" name="Google Shape;767;p11"/>
          <p:cNvGrpSpPr/>
          <p:nvPr/>
        </p:nvGrpSpPr>
        <p:grpSpPr>
          <a:xfrm>
            <a:off x="7189219" y="4956613"/>
            <a:ext cx="3785400" cy="1329715"/>
            <a:chOff x="7308720" y="5272920"/>
            <a:chExt cx="3785400" cy="1329715"/>
          </a:xfrm>
        </p:grpSpPr>
        <p:sp>
          <p:nvSpPr>
            <p:cNvPr id="768" name="Google Shape;768;p11"/>
            <p:cNvSpPr/>
            <p:nvPr/>
          </p:nvSpPr>
          <p:spPr>
            <a:xfrm>
              <a:off x="7308720" y="5625360"/>
              <a:ext cx="3785400" cy="977275"/>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Clr>
                  <a:srgbClr val="000000"/>
                </a:buClr>
                <a:buSzPts val="1600"/>
                <a:buFont typeface="Arial"/>
                <a:buNone/>
              </a:pPr>
              <a:r>
                <a:rPr lang="vi-VN" sz="1600" b="0" i="0" u="none" strike="noStrike" cap="none" dirty="0">
                  <a:solidFill>
                    <a:srgbClr val="404040"/>
                  </a:solidFill>
                  <a:latin typeface="+mj-lt"/>
                  <a:ea typeface="Calibri"/>
                  <a:cs typeface="Calibri"/>
                  <a:sym typeface="Calibri"/>
                </a:rPr>
                <a:t>Giúp các nhà hàng và quán ăn tiếp cận khách hàng rộng hơn, đặc biệt là những người không thể đến trực tiếp.</a:t>
              </a:r>
              <a:endParaRPr lang="vi-VN" sz="1600" b="0" i="0" u="none" strike="noStrike" cap="none" dirty="0">
                <a:solidFill>
                  <a:schemeClr val="dk1"/>
                </a:solidFill>
                <a:latin typeface="+mj-lt"/>
                <a:ea typeface="Arial"/>
                <a:cs typeface="Arial"/>
                <a:sym typeface="Arial"/>
              </a:endParaRPr>
            </a:p>
          </p:txBody>
        </p:sp>
        <p:sp>
          <p:nvSpPr>
            <p:cNvPr id="769" name="Google Shape;769;p11"/>
            <p:cNvSpPr/>
            <p:nvPr/>
          </p:nvSpPr>
          <p:spPr>
            <a:xfrm>
              <a:off x="7308720" y="5272920"/>
              <a:ext cx="3580200" cy="386344"/>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Clr>
                  <a:srgbClr val="000000"/>
                </a:buClr>
                <a:buSzPts val="1600"/>
                <a:buFont typeface="Arial"/>
                <a:buNone/>
              </a:pPr>
              <a:r>
                <a:rPr lang="en-US" sz="1600" b="1" dirty="0" err="1">
                  <a:solidFill>
                    <a:srgbClr val="262626"/>
                  </a:solidFill>
                  <a:latin typeface="Times New Roman" panose="02020603050405020304" pitchFamily="18" charset="0"/>
                  <a:ea typeface="Calibri"/>
                  <a:cs typeface="Times New Roman" panose="02020603050405020304" pitchFamily="18" charset="0"/>
                  <a:sym typeface="Calibri"/>
                </a:rPr>
                <a:t>Hỗ</a:t>
              </a:r>
              <a:r>
                <a:rPr lang="en-US" sz="1600" b="1" dirty="0">
                  <a:solidFill>
                    <a:srgbClr val="262626"/>
                  </a:solidFill>
                  <a:latin typeface="Times New Roman" panose="02020603050405020304" pitchFamily="18" charset="0"/>
                  <a:ea typeface="Calibri"/>
                  <a:cs typeface="Times New Roman" panose="02020603050405020304" pitchFamily="18" charset="0"/>
                  <a:sym typeface="Calibri"/>
                </a:rPr>
                <a:t> </a:t>
              </a:r>
              <a:r>
                <a:rPr lang="en-US" sz="1600" b="1" dirty="0" err="1">
                  <a:solidFill>
                    <a:srgbClr val="262626"/>
                  </a:solidFill>
                  <a:latin typeface="Times New Roman" panose="02020603050405020304" pitchFamily="18" charset="0"/>
                  <a:ea typeface="Calibri"/>
                  <a:cs typeface="Times New Roman" panose="02020603050405020304" pitchFamily="18" charset="0"/>
                  <a:sym typeface="Calibri"/>
                </a:rPr>
                <a:t>trợ</a:t>
              </a:r>
              <a:r>
                <a:rPr lang="en-US" sz="1600" b="1" dirty="0">
                  <a:solidFill>
                    <a:srgbClr val="262626"/>
                  </a:solidFill>
                  <a:latin typeface="Times New Roman" panose="02020603050405020304" pitchFamily="18" charset="0"/>
                  <a:ea typeface="Calibri"/>
                  <a:cs typeface="Times New Roman" panose="02020603050405020304" pitchFamily="18" charset="0"/>
                  <a:sym typeface="Calibri"/>
                </a:rPr>
                <a:t> </a:t>
              </a:r>
              <a:r>
                <a:rPr lang="en-US" sz="1600" b="1" dirty="0" err="1">
                  <a:solidFill>
                    <a:srgbClr val="262626"/>
                  </a:solidFill>
                  <a:latin typeface="Times New Roman" panose="02020603050405020304" pitchFamily="18" charset="0"/>
                  <a:ea typeface="Calibri"/>
                  <a:cs typeface="Times New Roman" panose="02020603050405020304" pitchFamily="18" charset="0"/>
                  <a:sym typeface="Calibri"/>
                </a:rPr>
                <a:t>các</a:t>
              </a:r>
              <a:r>
                <a:rPr lang="en-US" sz="1600" b="1" dirty="0">
                  <a:solidFill>
                    <a:srgbClr val="262626"/>
                  </a:solidFill>
                  <a:latin typeface="Times New Roman" panose="02020603050405020304" pitchFamily="18" charset="0"/>
                  <a:ea typeface="Calibri"/>
                  <a:cs typeface="Times New Roman" panose="02020603050405020304" pitchFamily="18" charset="0"/>
                  <a:sym typeface="Calibri"/>
                </a:rPr>
                <a:t> </a:t>
              </a:r>
              <a:r>
                <a:rPr lang="en-US" sz="1600" b="1" dirty="0" err="1">
                  <a:solidFill>
                    <a:srgbClr val="262626"/>
                  </a:solidFill>
                  <a:latin typeface="Times New Roman" panose="02020603050405020304" pitchFamily="18" charset="0"/>
                  <a:ea typeface="Calibri"/>
                  <a:cs typeface="Times New Roman" panose="02020603050405020304" pitchFamily="18" charset="0"/>
                  <a:sym typeface="Calibri"/>
                </a:rPr>
                <a:t>nhà</a:t>
              </a:r>
              <a:r>
                <a:rPr lang="en-US" sz="1600" b="1" dirty="0">
                  <a:solidFill>
                    <a:srgbClr val="262626"/>
                  </a:solidFill>
                  <a:latin typeface="Times New Roman" panose="02020603050405020304" pitchFamily="18" charset="0"/>
                  <a:ea typeface="Calibri"/>
                  <a:cs typeface="Times New Roman" panose="02020603050405020304" pitchFamily="18" charset="0"/>
                  <a:sym typeface="Calibri"/>
                </a:rPr>
                <a:t> </a:t>
              </a:r>
              <a:r>
                <a:rPr lang="en-US" sz="1600" b="1" dirty="0" err="1">
                  <a:solidFill>
                    <a:srgbClr val="262626"/>
                  </a:solidFill>
                  <a:latin typeface="Times New Roman" panose="02020603050405020304" pitchFamily="18" charset="0"/>
                  <a:ea typeface="Calibri"/>
                  <a:cs typeface="Times New Roman" panose="02020603050405020304" pitchFamily="18" charset="0"/>
                  <a:sym typeface="Calibri"/>
                </a:rPr>
                <a:t>hàng</a:t>
              </a:r>
              <a:r>
                <a:rPr lang="en-US" sz="1600" b="1" dirty="0">
                  <a:solidFill>
                    <a:srgbClr val="262626"/>
                  </a:solidFill>
                  <a:latin typeface="Times New Roman" panose="02020603050405020304" pitchFamily="18" charset="0"/>
                  <a:ea typeface="Calibri"/>
                  <a:cs typeface="Times New Roman" panose="02020603050405020304" pitchFamily="18" charset="0"/>
                  <a:sym typeface="Calibri"/>
                </a:rPr>
                <a:t> </a:t>
              </a:r>
              <a:r>
                <a:rPr lang="en-US" sz="1600" b="1" dirty="0" err="1">
                  <a:solidFill>
                    <a:srgbClr val="262626"/>
                  </a:solidFill>
                  <a:latin typeface="Times New Roman" panose="02020603050405020304" pitchFamily="18" charset="0"/>
                  <a:ea typeface="Calibri"/>
                  <a:cs typeface="Times New Roman" panose="02020603050405020304" pitchFamily="18" charset="0"/>
                  <a:sym typeface="Calibri"/>
                </a:rPr>
                <a:t>quán</a:t>
              </a:r>
              <a:r>
                <a:rPr lang="en-US" sz="1600" b="1" dirty="0">
                  <a:solidFill>
                    <a:srgbClr val="262626"/>
                  </a:solidFill>
                  <a:latin typeface="Times New Roman" panose="02020603050405020304" pitchFamily="18" charset="0"/>
                  <a:ea typeface="Calibri"/>
                  <a:cs typeface="Times New Roman" panose="02020603050405020304" pitchFamily="18" charset="0"/>
                  <a:sym typeface="Calibri"/>
                </a:rPr>
                <a:t> </a:t>
              </a:r>
              <a:r>
                <a:rPr lang="en-US" sz="1600" b="1" dirty="0" err="1">
                  <a:solidFill>
                    <a:srgbClr val="262626"/>
                  </a:solidFill>
                  <a:latin typeface="Times New Roman" panose="02020603050405020304" pitchFamily="18" charset="0"/>
                  <a:ea typeface="Calibri"/>
                  <a:cs typeface="Times New Roman" panose="02020603050405020304" pitchFamily="18" charset="0"/>
                  <a:sym typeface="Calibri"/>
                </a:rPr>
                <a:t>ăn</a:t>
              </a:r>
              <a:endParaRPr sz="16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grpSp>
      <p:sp>
        <p:nvSpPr>
          <p:cNvPr id="770" name="Google Shape;770;p11"/>
          <p:cNvSpPr/>
          <p:nvPr/>
        </p:nvSpPr>
        <p:spPr>
          <a:xfrm>
            <a:off x="1986746" y="375906"/>
            <a:ext cx="386244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02020"/>
                </a:solidFill>
                <a:latin typeface="Times New Roman" panose="02020603050405020304" pitchFamily="18" charset="0"/>
                <a:ea typeface="Calibri"/>
                <a:cs typeface="Times New Roman" panose="02020603050405020304" pitchFamily="18" charset="0"/>
                <a:sym typeface="Calibri"/>
              </a:rPr>
              <a:t>3. MỤC TIÊU ĐỀ TÀI</a:t>
            </a:r>
            <a:endParaRPr sz="2400" b="1" i="0" u="none" strike="noStrike" cap="none" dirty="0">
              <a:solidFill>
                <a:srgbClr val="202020"/>
              </a:solidFill>
              <a:latin typeface="Times New Roman" panose="02020603050405020304" pitchFamily="18" charset="0"/>
              <a:cs typeface="Times New Roman" panose="02020603050405020304" pitchFamily="18" charset="0"/>
              <a:sym typeface="Arial"/>
            </a:endParaRPr>
          </a:p>
        </p:txBody>
      </p:sp>
      <p:grpSp>
        <p:nvGrpSpPr>
          <p:cNvPr id="772" name="Google Shape;772;p11"/>
          <p:cNvGrpSpPr/>
          <p:nvPr/>
        </p:nvGrpSpPr>
        <p:grpSpPr>
          <a:xfrm>
            <a:off x="6392894" y="3426982"/>
            <a:ext cx="507960" cy="509760"/>
            <a:chOff x="6516000" y="3775320"/>
            <a:chExt cx="507960" cy="509760"/>
          </a:xfrm>
        </p:grpSpPr>
        <p:sp>
          <p:nvSpPr>
            <p:cNvPr id="773" name="Google Shape;773;p11"/>
            <p:cNvSpPr/>
            <p:nvPr/>
          </p:nvSpPr>
          <p:spPr>
            <a:xfrm>
              <a:off x="6516000" y="3775320"/>
              <a:ext cx="507960" cy="509760"/>
            </a:xfrm>
            <a:custGeom>
              <a:avLst/>
              <a:gdLst/>
              <a:ahLst/>
              <a:cxnLst/>
              <a:rect l="l" t="t" r="r" b="b"/>
              <a:pathLst>
                <a:path w="128" h="128" extrusionOk="0">
                  <a:moveTo>
                    <a:pt x="121" y="51"/>
                  </a:moveTo>
                  <a:cubicBezTo>
                    <a:pt x="109" y="48"/>
                    <a:pt x="109" y="48"/>
                    <a:pt x="109" y="48"/>
                  </a:cubicBezTo>
                  <a:cubicBezTo>
                    <a:pt x="109" y="46"/>
                    <a:pt x="108" y="45"/>
                    <a:pt x="107" y="43"/>
                  </a:cubicBezTo>
                  <a:cubicBezTo>
                    <a:pt x="114" y="33"/>
                    <a:pt x="114" y="33"/>
                    <a:pt x="114" y="33"/>
                  </a:cubicBezTo>
                  <a:cubicBezTo>
                    <a:pt x="116" y="29"/>
                    <a:pt x="116" y="25"/>
                    <a:pt x="113" y="22"/>
                  </a:cubicBezTo>
                  <a:cubicBezTo>
                    <a:pt x="105" y="15"/>
                    <a:pt x="105" y="15"/>
                    <a:pt x="105" y="15"/>
                  </a:cubicBezTo>
                  <a:cubicBezTo>
                    <a:pt x="104" y="13"/>
                    <a:pt x="102" y="12"/>
                    <a:pt x="100" y="12"/>
                  </a:cubicBezTo>
                  <a:cubicBezTo>
                    <a:pt x="98" y="12"/>
                    <a:pt x="97" y="13"/>
                    <a:pt x="95" y="14"/>
                  </a:cubicBezTo>
                  <a:cubicBezTo>
                    <a:pt x="85" y="21"/>
                    <a:pt x="85" y="21"/>
                    <a:pt x="85" y="21"/>
                  </a:cubicBezTo>
                  <a:cubicBezTo>
                    <a:pt x="83" y="20"/>
                    <a:pt x="81" y="19"/>
                    <a:pt x="80" y="19"/>
                  </a:cubicBezTo>
                  <a:cubicBezTo>
                    <a:pt x="77" y="6"/>
                    <a:pt x="77" y="6"/>
                    <a:pt x="77" y="6"/>
                  </a:cubicBezTo>
                  <a:cubicBezTo>
                    <a:pt x="76" y="3"/>
                    <a:pt x="73" y="0"/>
                    <a:pt x="69" y="0"/>
                  </a:cubicBezTo>
                  <a:cubicBezTo>
                    <a:pt x="58" y="0"/>
                    <a:pt x="58" y="0"/>
                    <a:pt x="58"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2"/>
                    <a:pt x="28" y="12"/>
                  </a:cubicBezTo>
                  <a:cubicBezTo>
                    <a:pt x="26" y="12"/>
                    <a:pt x="24" y="13"/>
                    <a:pt x="22" y="15"/>
                  </a:cubicBezTo>
                  <a:cubicBezTo>
                    <a:pt x="15" y="22"/>
                    <a:pt x="15" y="22"/>
                    <a:pt x="15" y="22"/>
                  </a:cubicBezTo>
                  <a:cubicBezTo>
                    <a:pt x="12" y="25"/>
                    <a:pt x="12" y="29"/>
                    <a:pt x="14" y="33"/>
                  </a:cubicBezTo>
                  <a:cubicBezTo>
                    <a:pt x="21" y="43"/>
                    <a:pt x="21" y="43"/>
                    <a:pt x="21" y="43"/>
                  </a:cubicBezTo>
                  <a:cubicBezTo>
                    <a:pt x="20" y="45"/>
                    <a:pt x="19" y="46"/>
                    <a:pt x="19" y="48"/>
                  </a:cubicBezTo>
                  <a:cubicBezTo>
                    <a:pt x="6" y="51"/>
                    <a:pt x="6" y="51"/>
                    <a:pt x="6" y="51"/>
                  </a:cubicBezTo>
                  <a:cubicBezTo>
                    <a:pt x="3" y="51"/>
                    <a:pt x="0" y="55"/>
                    <a:pt x="0" y="58"/>
                  </a:cubicBezTo>
                  <a:cubicBezTo>
                    <a:pt x="0" y="69"/>
                    <a:pt x="0" y="69"/>
                    <a:pt x="0" y="69"/>
                  </a:cubicBezTo>
                  <a:cubicBezTo>
                    <a:pt x="0" y="73"/>
                    <a:pt x="3" y="76"/>
                    <a:pt x="6" y="77"/>
                  </a:cubicBezTo>
                  <a:cubicBezTo>
                    <a:pt x="19" y="80"/>
                    <a:pt x="19" y="80"/>
                    <a:pt x="19" y="80"/>
                  </a:cubicBezTo>
                  <a:cubicBezTo>
                    <a:pt x="19" y="81"/>
                    <a:pt x="20" y="83"/>
                    <a:pt x="21" y="85"/>
                  </a:cubicBezTo>
                  <a:cubicBezTo>
                    <a:pt x="14" y="95"/>
                    <a:pt x="14" y="95"/>
                    <a:pt x="14" y="95"/>
                  </a:cubicBezTo>
                  <a:cubicBezTo>
                    <a:pt x="12" y="98"/>
                    <a:pt x="12" y="103"/>
                    <a:pt x="15" y="105"/>
                  </a:cubicBezTo>
                  <a:cubicBezTo>
                    <a:pt x="22" y="113"/>
                    <a:pt x="22" y="113"/>
                    <a:pt x="22"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1"/>
                    <a:pt x="51" y="121"/>
                    <a:pt x="51" y="121"/>
                  </a:cubicBezTo>
                  <a:cubicBezTo>
                    <a:pt x="51" y="125"/>
                    <a:pt x="55" y="128"/>
                    <a:pt x="58" y="128"/>
                  </a:cubicBezTo>
                  <a:cubicBezTo>
                    <a:pt x="69" y="128"/>
                    <a:pt x="69" y="128"/>
                    <a:pt x="69" y="128"/>
                  </a:cubicBezTo>
                  <a:cubicBezTo>
                    <a:pt x="73" y="128"/>
                    <a:pt x="76" y="125"/>
                    <a:pt x="77" y="121"/>
                  </a:cubicBezTo>
                  <a:cubicBezTo>
                    <a:pt x="80" y="109"/>
                    <a:pt x="80" y="109"/>
                    <a:pt x="80" y="109"/>
                  </a:cubicBezTo>
                  <a:cubicBezTo>
                    <a:pt x="81"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1"/>
                    <a:pt x="109" y="80"/>
                  </a:cubicBezTo>
                  <a:cubicBezTo>
                    <a:pt x="121" y="77"/>
                    <a:pt x="121" y="77"/>
                    <a:pt x="121" y="77"/>
                  </a:cubicBezTo>
                  <a:cubicBezTo>
                    <a:pt x="125" y="76"/>
                    <a:pt x="128" y="73"/>
                    <a:pt x="128" y="69"/>
                  </a:cubicBezTo>
                  <a:cubicBezTo>
                    <a:pt x="128" y="58"/>
                    <a:pt x="128" y="58"/>
                    <a:pt x="128" y="58"/>
                  </a:cubicBezTo>
                  <a:cubicBezTo>
                    <a:pt x="128" y="55"/>
                    <a:pt x="125" y="51"/>
                    <a:pt x="121" y="51"/>
                  </a:cubicBezTo>
                  <a:close/>
                  <a:moveTo>
                    <a:pt x="108" y="72"/>
                  </a:moveTo>
                  <a:cubicBezTo>
                    <a:pt x="105" y="72"/>
                    <a:pt x="103" y="74"/>
                    <a:pt x="102" y="77"/>
                  </a:cubicBezTo>
                  <a:cubicBezTo>
                    <a:pt x="101" y="78"/>
                    <a:pt x="101" y="80"/>
                    <a:pt x="100" y="81"/>
                  </a:cubicBezTo>
                  <a:cubicBezTo>
                    <a:pt x="99" y="84"/>
                    <a:pt x="99" y="87"/>
                    <a:pt x="100" y="89"/>
                  </a:cubicBezTo>
                  <a:cubicBezTo>
                    <a:pt x="107" y="100"/>
                    <a:pt x="107" y="100"/>
                    <a:pt x="107" y="100"/>
                  </a:cubicBezTo>
                  <a:cubicBezTo>
                    <a:pt x="100" y="107"/>
                    <a:pt x="100" y="107"/>
                    <a:pt x="100" y="107"/>
                  </a:cubicBezTo>
                  <a:cubicBezTo>
                    <a:pt x="89" y="100"/>
                    <a:pt x="89" y="100"/>
                    <a:pt x="89" y="100"/>
                  </a:cubicBezTo>
                  <a:cubicBezTo>
                    <a:pt x="88" y="99"/>
                    <a:pt x="86" y="99"/>
                    <a:pt x="85" y="99"/>
                  </a:cubicBezTo>
                  <a:cubicBezTo>
                    <a:pt x="84" y="99"/>
                    <a:pt x="82" y="99"/>
                    <a:pt x="81" y="100"/>
                  </a:cubicBezTo>
                  <a:cubicBezTo>
                    <a:pt x="80" y="101"/>
                    <a:pt x="78" y="101"/>
                    <a:pt x="77" y="102"/>
                  </a:cubicBezTo>
                  <a:cubicBezTo>
                    <a:pt x="74" y="103"/>
                    <a:pt x="72" y="105"/>
                    <a:pt x="72" y="108"/>
                  </a:cubicBezTo>
                  <a:cubicBezTo>
                    <a:pt x="69" y="120"/>
                    <a:pt x="69" y="120"/>
                    <a:pt x="69" y="120"/>
                  </a:cubicBezTo>
                  <a:cubicBezTo>
                    <a:pt x="58" y="120"/>
                    <a:pt x="58" y="120"/>
                    <a:pt x="58" y="120"/>
                  </a:cubicBezTo>
                  <a:cubicBezTo>
                    <a:pt x="56" y="108"/>
                    <a:pt x="56" y="108"/>
                    <a:pt x="56" y="108"/>
                  </a:cubicBezTo>
                  <a:cubicBezTo>
                    <a:pt x="55" y="105"/>
                    <a:pt x="53" y="103"/>
                    <a:pt x="51" y="102"/>
                  </a:cubicBezTo>
                  <a:cubicBezTo>
                    <a:pt x="49" y="101"/>
                    <a:pt x="48" y="101"/>
                    <a:pt x="46" y="100"/>
                  </a:cubicBezTo>
                  <a:cubicBezTo>
                    <a:pt x="45" y="99"/>
                    <a:pt x="44" y="99"/>
                    <a:pt x="43" y="99"/>
                  </a:cubicBezTo>
                  <a:cubicBezTo>
                    <a:pt x="41" y="99"/>
                    <a:pt x="40" y="99"/>
                    <a:pt x="39" y="100"/>
                  </a:cubicBezTo>
                  <a:cubicBezTo>
                    <a:pt x="28" y="107"/>
                    <a:pt x="28" y="107"/>
                    <a:pt x="28" y="107"/>
                  </a:cubicBezTo>
                  <a:cubicBezTo>
                    <a:pt x="20" y="100"/>
                    <a:pt x="20" y="100"/>
                    <a:pt x="20" y="100"/>
                  </a:cubicBezTo>
                  <a:cubicBezTo>
                    <a:pt x="27" y="89"/>
                    <a:pt x="27" y="89"/>
                    <a:pt x="27" y="89"/>
                  </a:cubicBezTo>
                  <a:cubicBezTo>
                    <a:pt x="29" y="87"/>
                    <a:pt x="29" y="84"/>
                    <a:pt x="28" y="81"/>
                  </a:cubicBezTo>
                  <a:cubicBezTo>
                    <a:pt x="27" y="80"/>
                    <a:pt x="27" y="78"/>
                    <a:pt x="26" y="77"/>
                  </a:cubicBezTo>
                  <a:cubicBezTo>
                    <a:pt x="25" y="74"/>
                    <a:pt x="23" y="72"/>
                    <a:pt x="20" y="72"/>
                  </a:cubicBezTo>
                  <a:cubicBezTo>
                    <a:pt x="8" y="69"/>
                    <a:pt x="8" y="69"/>
                    <a:pt x="8" y="69"/>
                  </a:cubicBezTo>
                  <a:cubicBezTo>
                    <a:pt x="8" y="58"/>
                    <a:pt x="8" y="58"/>
                    <a:pt x="8" y="58"/>
                  </a:cubicBezTo>
                  <a:cubicBezTo>
                    <a:pt x="20" y="56"/>
                    <a:pt x="20" y="56"/>
                    <a:pt x="20" y="56"/>
                  </a:cubicBezTo>
                  <a:cubicBezTo>
                    <a:pt x="23" y="55"/>
                    <a:pt x="25" y="53"/>
                    <a:pt x="26" y="51"/>
                  </a:cubicBezTo>
                  <a:cubicBezTo>
                    <a:pt x="27" y="49"/>
                    <a:pt x="27" y="48"/>
                    <a:pt x="28" y="46"/>
                  </a:cubicBezTo>
                  <a:cubicBezTo>
                    <a:pt x="29" y="44"/>
                    <a:pt x="29" y="41"/>
                    <a:pt x="27" y="39"/>
                  </a:cubicBezTo>
                  <a:cubicBezTo>
                    <a:pt x="20" y="28"/>
                    <a:pt x="20" y="28"/>
                    <a:pt x="20" y="28"/>
                  </a:cubicBezTo>
                  <a:cubicBezTo>
                    <a:pt x="28" y="20"/>
                    <a:pt x="28" y="20"/>
                    <a:pt x="28" y="20"/>
                  </a:cubicBezTo>
                  <a:cubicBezTo>
                    <a:pt x="39" y="27"/>
                    <a:pt x="39" y="27"/>
                    <a:pt x="39" y="27"/>
                  </a:cubicBezTo>
                  <a:cubicBezTo>
                    <a:pt x="40" y="28"/>
                    <a:pt x="41" y="29"/>
                    <a:pt x="43" y="29"/>
                  </a:cubicBezTo>
                  <a:cubicBezTo>
                    <a:pt x="44" y="29"/>
                    <a:pt x="45" y="28"/>
                    <a:pt x="46" y="28"/>
                  </a:cubicBezTo>
                  <a:cubicBezTo>
                    <a:pt x="48" y="27"/>
                    <a:pt x="49" y="27"/>
                    <a:pt x="51" y="26"/>
                  </a:cubicBezTo>
                  <a:cubicBezTo>
                    <a:pt x="53" y="25"/>
                    <a:pt x="55" y="23"/>
                    <a:pt x="56" y="20"/>
                  </a:cubicBezTo>
                  <a:cubicBezTo>
                    <a:pt x="58" y="8"/>
                    <a:pt x="58" y="8"/>
                    <a:pt x="58" y="8"/>
                  </a:cubicBezTo>
                  <a:cubicBezTo>
                    <a:pt x="69" y="8"/>
                    <a:pt x="69" y="8"/>
                    <a:pt x="69" y="8"/>
                  </a:cubicBezTo>
                  <a:cubicBezTo>
                    <a:pt x="72" y="20"/>
                    <a:pt x="72" y="20"/>
                    <a:pt x="72" y="20"/>
                  </a:cubicBezTo>
                  <a:cubicBezTo>
                    <a:pt x="72" y="23"/>
                    <a:pt x="74" y="25"/>
                    <a:pt x="77" y="26"/>
                  </a:cubicBezTo>
                  <a:cubicBezTo>
                    <a:pt x="78" y="27"/>
                    <a:pt x="80" y="27"/>
                    <a:pt x="81" y="28"/>
                  </a:cubicBezTo>
                  <a:cubicBezTo>
                    <a:pt x="82" y="28"/>
                    <a:pt x="84" y="29"/>
                    <a:pt x="85" y="29"/>
                  </a:cubicBezTo>
                  <a:cubicBezTo>
                    <a:pt x="86" y="29"/>
                    <a:pt x="88" y="28"/>
                    <a:pt x="89" y="27"/>
                  </a:cubicBezTo>
                  <a:cubicBezTo>
                    <a:pt x="100" y="20"/>
                    <a:pt x="100" y="20"/>
                    <a:pt x="100" y="20"/>
                  </a:cubicBezTo>
                  <a:cubicBezTo>
                    <a:pt x="107" y="28"/>
                    <a:pt x="107" y="28"/>
                    <a:pt x="107" y="28"/>
                  </a:cubicBezTo>
                  <a:cubicBezTo>
                    <a:pt x="100" y="39"/>
                    <a:pt x="100" y="39"/>
                    <a:pt x="100" y="39"/>
                  </a:cubicBezTo>
                  <a:cubicBezTo>
                    <a:pt x="99" y="41"/>
                    <a:pt x="99" y="44"/>
                    <a:pt x="100" y="46"/>
                  </a:cubicBezTo>
                  <a:cubicBezTo>
                    <a:pt x="100" y="48"/>
                    <a:pt x="101" y="49"/>
                    <a:pt x="102" y="51"/>
                  </a:cubicBezTo>
                  <a:cubicBezTo>
                    <a:pt x="103" y="53"/>
                    <a:pt x="105" y="55"/>
                    <a:pt x="108" y="56"/>
                  </a:cubicBezTo>
                  <a:cubicBezTo>
                    <a:pt x="120" y="58"/>
                    <a:pt x="120" y="58"/>
                    <a:pt x="120" y="58"/>
                  </a:cubicBezTo>
                  <a:cubicBezTo>
                    <a:pt x="120" y="69"/>
                    <a:pt x="120" y="69"/>
                    <a:pt x="120" y="69"/>
                  </a:cubicBezTo>
                  <a:lnTo>
                    <a:pt x="108" y="72"/>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11"/>
            <p:cNvSpPr/>
            <p:nvPr/>
          </p:nvSpPr>
          <p:spPr>
            <a:xfrm>
              <a:off x="6658560" y="3919320"/>
              <a:ext cx="221040" cy="222840"/>
            </a:xfrm>
            <a:custGeom>
              <a:avLst/>
              <a:gdLst/>
              <a:ahLst/>
              <a:cxnLst/>
              <a:rect l="l" t="t" r="r" b="b"/>
              <a:pathLst>
                <a:path w="56" h="56" extrusionOk="0">
                  <a:moveTo>
                    <a:pt x="28" y="0"/>
                  </a:moveTo>
                  <a:cubicBezTo>
                    <a:pt x="12" y="0"/>
                    <a:pt x="0" y="12"/>
                    <a:pt x="0" y="28"/>
                  </a:cubicBezTo>
                  <a:cubicBezTo>
                    <a:pt x="0" y="43"/>
                    <a:pt x="12" y="56"/>
                    <a:pt x="28" y="56"/>
                  </a:cubicBezTo>
                  <a:cubicBezTo>
                    <a:pt x="43" y="56"/>
                    <a:pt x="56" y="43"/>
                    <a:pt x="56" y="28"/>
                  </a:cubicBezTo>
                  <a:cubicBezTo>
                    <a:pt x="56" y="12"/>
                    <a:pt x="43" y="0"/>
                    <a:pt x="28" y="0"/>
                  </a:cubicBezTo>
                  <a:close/>
                  <a:moveTo>
                    <a:pt x="28" y="52"/>
                  </a:moveTo>
                  <a:cubicBezTo>
                    <a:pt x="14" y="52"/>
                    <a:pt x="3" y="41"/>
                    <a:pt x="3" y="28"/>
                  </a:cubicBezTo>
                  <a:cubicBezTo>
                    <a:pt x="3" y="14"/>
                    <a:pt x="14" y="3"/>
                    <a:pt x="28" y="3"/>
                  </a:cubicBezTo>
                  <a:cubicBezTo>
                    <a:pt x="41" y="3"/>
                    <a:pt x="52" y="14"/>
                    <a:pt x="52" y="28"/>
                  </a:cubicBezTo>
                  <a:cubicBezTo>
                    <a:pt x="52" y="41"/>
                    <a:pt x="41" y="52"/>
                    <a:pt x="28" y="52"/>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11"/>
            <p:cNvSpPr/>
            <p:nvPr/>
          </p:nvSpPr>
          <p:spPr>
            <a:xfrm>
              <a:off x="6705360" y="3966480"/>
              <a:ext cx="127080" cy="127080"/>
            </a:xfrm>
            <a:custGeom>
              <a:avLst/>
              <a:gdLst/>
              <a:ahLst/>
              <a:cxnLst/>
              <a:rect l="l" t="t" r="r" b="b"/>
              <a:pathLst>
                <a:path w="32" h="32" extrusionOk="0">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2" y="4"/>
                    <a:pt x="28" y="9"/>
                    <a:pt x="28" y="16"/>
                  </a:cubicBezTo>
                  <a:cubicBezTo>
                    <a:pt x="28" y="23"/>
                    <a:pt x="22" y="28"/>
                    <a:pt x="16" y="28"/>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6" name="Google Shape;776;p11"/>
          <p:cNvSpPr/>
          <p:nvPr/>
        </p:nvSpPr>
        <p:spPr>
          <a:xfrm>
            <a:off x="6397579" y="2075770"/>
            <a:ext cx="524880" cy="509760"/>
          </a:xfrm>
          <a:custGeom>
            <a:avLst/>
            <a:gdLst/>
            <a:ahLst/>
            <a:cxnLst/>
            <a:rect l="l" t="t" r="r" b="b"/>
            <a:pathLst>
              <a:path w="132" h="128" extrusionOk="0">
                <a:moveTo>
                  <a:pt x="118" y="10"/>
                </a:moveTo>
                <a:cubicBezTo>
                  <a:pt x="111" y="4"/>
                  <a:pt x="102" y="0"/>
                  <a:pt x="94" y="0"/>
                </a:cubicBezTo>
                <a:cubicBezTo>
                  <a:pt x="87" y="0"/>
                  <a:pt x="80" y="3"/>
                  <a:pt x="75" y="7"/>
                </a:cubicBezTo>
                <a:cubicBezTo>
                  <a:pt x="56" y="27"/>
                  <a:pt x="56" y="27"/>
                  <a:pt x="56" y="27"/>
                </a:cubicBezTo>
                <a:cubicBezTo>
                  <a:pt x="56" y="27"/>
                  <a:pt x="56" y="27"/>
                  <a:pt x="56" y="27"/>
                </a:cubicBezTo>
                <a:cubicBezTo>
                  <a:pt x="56" y="27"/>
                  <a:pt x="56" y="27"/>
                  <a:pt x="56" y="27"/>
                </a:cubicBezTo>
                <a:cubicBezTo>
                  <a:pt x="56" y="27"/>
                  <a:pt x="56" y="27"/>
                  <a:pt x="56"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7"/>
                  <a:pt x="58" y="116"/>
                  <a:pt x="60" y="114"/>
                </a:cubicBezTo>
                <a:cubicBezTo>
                  <a:pt x="121" y="53"/>
                  <a:pt x="121" y="53"/>
                  <a:pt x="121" y="53"/>
                </a:cubicBezTo>
                <a:cubicBezTo>
                  <a:pt x="132" y="41"/>
                  <a:pt x="130" y="23"/>
                  <a:pt x="118" y="10"/>
                </a:cubicBezTo>
                <a:close/>
                <a:moveTo>
                  <a:pt x="64" y="95"/>
                </a:moveTo>
                <a:cubicBezTo>
                  <a:pt x="64" y="91"/>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8"/>
                  <a:pt x="56" y="76"/>
                  <a:pt x="54" y="74"/>
                </a:cubicBezTo>
                <a:cubicBezTo>
                  <a:pt x="52" y="72"/>
                  <a:pt x="49" y="70"/>
                  <a:pt x="46" y="68"/>
                </a:cubicBezTo>
                <a:cubicBezTo>
                  <a:pt x="84" y="30"/>
                  <a:pt x="84" y="30"/>
                  <a:pt x="84" y="30"/>
                </a:cubicBezTo>
                <a:cubicBezTo>
                  <a:pt x="87" y="31"/>
                  <a:pt x="90" y="33"/>
                  <a:pt x="92" y="36"/>
                </a:cubicBezTo>
                <a:cubicBezTo>
                  <a:pt x="95" y="38"/>
                  <a:pt x="96" y="40"/>
                  <a:pt x="98" y="43"/>
                </a:cubicBezTo>
                <a:lnTo>
                  <a:pt x="59" y="81"/>
                </a:lnTo>
                <a:close/>
                <a:moveTo>
                  <a:pt x="42" y="66"/>
                </a:moveTo>
                <a:cubicBezTo>
                  <a:pt x="38" y="65"/>
                  <a:pt x="35" y="64"/>
                  <a:pt x="31" y="64"/>
                </a:cubicBezTo>
                <a:cubicBezTo>
                  <a:pt x="61" y="33"/>
                  <a:pt x="61" y="33"/>
                  <a:pt x="61" y="33"/>
                </a:cubicBezTo>
                <a:cubicBezTo>
                  <a:pt x="66" y="28"/>
                  <a:pt x="73" y="27"/>
                  <a:pt x="80" y="28"/>
                </a:cubicBezTo>
                <a:lnTo>
                  <a:pt x="42" y="66"/>
                </a:lnTo>
                <a:close/>
                <a:moveTo>
                  <a:pt x="17" y="119"/>
                </a:moveTo>
                <a:cubicBezTo>
                  <a:pt x="16" y="119"/>
                  <a:pt x="15" y="120"/>
                  <a:pt x="14" y="120"/>
                </a:cubicBezTo>
                <a:cubicBezTo>
                  <a:pt x="11" y="120"/>
                  <a:pt x="8" y="117"/>
                  <a:pt x="8" y="114"/>
                </a:cubicBezTo>
                <a:cubicBezTo>
                  <a:pt x="8" y="113"/>
                  <a:pt x="8" y="112"/>
                  <a:pt x="9" y="112"/>
                </a:cubicBezTo>
                <a:cubicBezTo>
                  <a:pt x="13" y="96"/>
                  <a:pt x="13" y="96"/>
                  <a:pt x="13" y="96"/>
                </a:cubicBezTo>
                <a:cubicBezTo>
                  <a:pt x="17" y="96"/>
                  <a:pt x="22" y="98"/>
                  <a:pt x="26" y="102"/>
                </a:cubicBezTo>
                <a:cubicBezTo>
                  <a:pt x="30" y="106"/>
                  <a:pt x="32" y="111"/>
                  <a:pt x="32" y="115"/>
                </a:cubicBezTo>
                <a:lnTo>
                  <a:pt x="17" y="119"/>
                </a:lnTo>
                <a:close/>
                <a:moveTo>
                  <a:pt x="36" y="114"/>
                </a:moveTo>
                <a:cubicBezTo>
                  <a:pt x="36" y="109"/>
                  <a:pt x="33" y="103"/>
                  <a:pt x="29" y="99"/>
                </a:cubicBezTo>
                <a:cubicBezTo>
                  <a:pt x="25" y="95"/>
                  <a:pt x="19" y="92"/>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0"/>
                  <a:pt x="50" y="111"/>
                </a:cubicBezTo>
                <a:lnTo>
                  <a:pt x="36" y="114"/>
                </a:lnTo>
                <a:close/>
                <a:moveTo>
                  <a:pt x="115" y="47"/>
                </a:moveTo>
                <a:cubicBezTo>
                  <a:pt x="108" y="54"/>
                  <a:pt x="108" y="54"/>
                  <a:pt x="108" y="54"/>
                </a:cubicBezTo>
                <a:cubicBezTo>
                  <a:pt x="108" y="53"/>
                  <a:pt x="108" y="52"/>
                  <a:pt x="108" y="51"/>
                </a:cubicBezTo>
                <a:cubicBezTo>
                  <a:pt x="108" y="43"/>
                  <a:pt x="104" y="36"/>
                  <a:pt x="98" y="30"/>
                </a:cubicBezTo>
                <a:cubicBezTo>
                  <a:pt x="92" y="23"/>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9" y="43"/>
                  <a:pt x="115" y="47"/>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77" name="Google Shape;777;p11"/>
          <p:cNvGrpSpPr/>
          <p:nvPr/>
        </p:nvGrpSpPr>
        <p:grpSpPr>
          <a:xfrm>
            <a:off x="6476059" y="722170"/>
            <a:ext cx="348840" cy="507960"/>
            <a:chOff x="6595560" y="1087200"/>
            <a:chExt cx="348840" cy="507960"/>
          </a:xfrm>
        </p:grpSpPr>
        <p:sp>
          <p:nvSpPr>
            <p:cNvPr id="778" name="Google Shape;778;p11"/>
            <p:cNvSpPr/>
            <p:nvPr/>
          </p:nvSpPr>
          <p:spPr>
            <a:xfrm>
              <a:off x="6595560" y="1087200"/>
              <a:ext cx="348840" cy="507960"/>
            </a:xfrm>
            <a:custGeom>
              <a:avLst/>
              <a:gdLst/>
              <a:ahLst/>
              <a:cxnLst/>
              <a:rect l="l" t="t" r="r" b="b"/>
              <a:pathLst>
                <a:path w="88" h="128" extrusionOk="0">
                  <a:moveTo>
                    <a:pt x="44" y="0"/>
                  </a:moveTo>
                  <a:cubicBezTo>
                    <a:pt x="20" y="0"/>
                    <a:pt x="0" y="19"/>
                    <a:pt x="0" y="44"/>
                  </a:cubicBezTo>
                  <a:cubicBezTo>
                    <a:pt x="0" y="60"/>
                    <a:pt x="15" y="77"/>
                    <a:pt x="20" y="92"/>
                  </a:cubicBezTo>
                  <a:cubicBezTo>
                    <a:pt x="28" y="114"/>
                    <a:pt x="27" y="128"/>
                    <a:pt x="44" y="128"/>
                  </a:cubicBezTo>
                  <a:cubicBezTo>
                    <a:pt x="61" y="128"/>
                    <a:pt x="60" y="114"/>
                    <a:pt x="68" y="92"/>
                  </a:cubicBezTo>
                  <a:cubicBezTo>
                    <a:pt x="73" y="77"/>
                    <a:pt x="88" y="60"/>
                    <a:pt x="88" y="44"/>
                  </a:cubicBezTo>
                  <a:cubicBezTo>
                    <a:pt x="88" y="19"/>
                    <a:pt x="68" y="0"/>
                    <a:pt x="44" y="0"/>
                  </a:cubicBezTo>
                  <a:close/>
                  <a:moveTo>
                    <a:pt x="55" y="109"/>
                  </a:moveTo>
                  <a:cubicBezTo>
                    <a:pt x="35" y="111"/>
                    <a:pt x="35" y="111"/>
                    <a:pt x="35" y="111"/>
                  </a:cubicBezTo>
                  <a:cubicBezTo>
                    <a:pt x="34" y="109"/>
                    <a:pt x="33" y="107"/>
                    <a:pt x="32" y="103"/>
                  </a:cubicBezTo>
                  <a:cubicBezTo>
                    <a:pt x="32" y="103"/>
                    <a:pt x="32" y="103"/>
                    <a:pt x="32" y="103"/>
                  </a:cubicBezTo>
                  <a:cubicBezTo>
                    <a:pt x="57" y="100"/>
                    <a:pt x="57" y="100"/>
                    <a:pt x="57" y="100"/>
                  </a:cubicBezTo>
                  <a:cubicBezTo>
                    <a:pt x="57" y="101"/>
                    <a:pt x="56" y="103"/>
                    <a:pt x="56" y="104"/>
                  </a:cubicBezTo>
                  <a:cubicBezTo>
                    <a:pt x="55" y="106"/>
                    <a:pt x="55" y="107"/>
                    <a:pt x="55" y="109"/>
                  </a:cubicBezTo>
                  <a:close/>
                  <a:moveTo>
                    <a:pt x="31" y="99"/>
                  </a:moveTo>
                  <a:cubicBezTo>
                    <a:pt x="30" y="97"/>
                    <a:pt x="30" y="94"/>
                    <a:pt x="29" y="92"/>
                  </a:cubicBezTo>
                  <a:cubicBezTo>
                    <a:pt x="60" y="92"/>
                    <a:pt x="60" y="92"/>
                    <a:pt x="60" y="92"/>
                  </a:cubicBezTo>
                  <a:cubicBezTo>
                    <a:pt x="59" y="93"/>
                    <a:pt x="59" y="95"/>
                    <a:pt x="58" y="96"/>
                  </a:cubicBezTo>
                  <a:lnTo>
                    <a:pt x="31" y="99"/>
                  </a:lnTo>
                  <a:close/>
                  <a:moveTo>
                    <a:pt x="44" y="120"/>
                  </a:moveTo>
                  <a:cubicBezTo>
                    <a:pt x="40" y="120"/>
                    <a:pt x="38" y="119"/>
                    <a:pt x="36" y="115"/>
                  </a:cubicBezTo>
                  <a:cubicBezTo>
                    <a:pt x="53" y="113"/>
                    <a:pt x="53" y="113"/>
                    <a:pt x="53" y="113"/>
                  </a:cubicBezTo>
                  <a:cubicBezTo>
                    <a:pt x="51" y="119"/>
                    <a:pt x="49" y="120"/>
                    <a:pt x="44" y="120"/>
                  </a:cubicBezTo>
                  <a:close/>
                  <a:moveTo>
                    <a:pt x="63" y="84"/>
                  </a:moveTo>
                  <a:cubicBezTo>
                    <a:pt x="26" y="84"/>
                    <a:pt x="26" y="84"/>
                    <a:pt x="26" y="84"/>
                  </a:cubicBezTo>
                  <a:cubicBezTo>
                    <a:pt x="24" y="79"/>
                    <a:pt x="21" y="75"/>
                    <a:pt x="19" y="71"/>
                  </a:cubicBezTo>
                  <a:cubicBezTo>
                    <a:pt x="14" y="62"/>
                    <a:pt x="8" y="52"/>
                    <a:pt x="8" y="44"/>
                  </a:cubicBezTo>
                  <a:cubicBezTo>
                    <a:pt x="8" y="24"/>
                    <a:pt x="24" y="8"/>
                    <a:pt x="44" y="8"/>
                  </a:cubicBezTo>
                  <a:cubicBezTo>
                    <a:pt x="64" y="8"/>
                    <a:pt x="80" y="24"/>
                    <a:pt x="80" y="44"/>
                  </a:cubicBezTo>
                  <a:cubicBezTo>
                    <a:pt x="80" y="52"/>
                    <a:pt x="75" y="62"/>
                    <a:pt x="70" y="71"/>
                  </a:cubicBezTo>
                  <a:cubicBezTo>
                    <a:pt x="67" y="75"/>
                    <a:pt x="65" y="80"/>
                    <a:pt x="63" y="8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11"/>
            <p:cNvSpPr/>
            <p:nvPr/>
          </p:nvSpPr>
          <p:spPr>
            <a:xfrm>
              <a:off x="6674400" y="1166040"/>
              <a:ext cx="101880" cy="103680"/>
            </a:xfrm>
            <a:custGeom>
              <a:avLst/>
              <a:gdLst/>
              <a:ahLst/>
              <a:cxnLst/>
              <a:rect l="l" t="t" r="r" b="b"/>
              <a:pathLst>
                <a:path w="26" h="26" extrusionOk="0">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0" name="Google Shape;780;p11"/>
          <p:cNvGrpSpPr/>
          <p:nvPr/>
        </p:nvGrpSpPr>
        <p:grpSpPr>
          <a:xfrm>
            <a:off x="7179499" y="298175"/>
            <a:ext cx="3785400" cy="1728977"/>
            <a:chOff x="7299000" y="903960"/>
            <a:chExt cx="3785400" cy="1625181"/>
          </a:xfrm>
        </p:grpSpPr>
        <p:sp>
          <p:nvSpPr>
            <p:cNvPr id="781" name="Google Shape;781;p11"/>
            <p:cNvSpPr/>
            <p:nvPr/>
          </p:nvSpPr>
          <p:spPr>
            <a:xfrm>
              <a:off x="7299000" y="1256400"/>
              <a:ext cx="3785400" cy="1272741"/>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Clr>
                  <a:srgbClr val="000000"/>
                </a:buClr>
                <a:buSzPts val="1600"/>
                <a:buFont typeface="Arial"/>
                <a:buNone/>
              </a:pPr>
              <a:r>
                <a:rPr lang="vi-VN" sz="1600" b="0" i="0" u="none" strike="noStrike" cap="none" dirty="0">
                  <a:solidFill>
                    <a:srgbClr val="404040"/>
                  </a:solidFill>
                  <a:latin typeface="+mj-lt"/>
                  <a:ea typeface="Calibri"/>
                  <a:cs typeface="Calibri"/>
                  <a:sym typeface="Calibri"/>
                </a:rPr>
                <a:t>Tạo ra một nền tảng dễ sử dụng, cho phép người dùng đặt món ăn nhanh chóng từ nhiều nhà hàng khác nhau mà không cần rời khỏi nhà.</a:t>
              </a:r>
              <a:endParaRPr lang="en-US" sz="1600" b="0" i="0" u="none" strike="noStrike" cap="none" dirty="0">
                <a:solidFill>
                  <a:schemeClr val="dk1"/>
                </a:solidFill>
                <a:latin typeface="+mj-lt"/>
                <a:ea typeface="Arial"/>
                <a:cs typeface="Arial"/>
                <a:sym typeface="Arial"/>
              </a:endParaRPr>
            </a:p>
          </p:txBody>
        </p:sp>
        <p:sp>
          <p:nvSpPr>
            <p:cNvPr id="782" name="Google Shape;782;p11"/>
            <p:cNvSpPr/>
            <p:nvPr/>
          </p:nvSpPr>
          <p:spPr>
            <a:xfrm>
              <a:off x="7299000" y="903960"/>
              <a:ext cx="3785400" cy="36468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262626"/>
                  </a:solidFill>
                  <a:latin typeface="Times New Roman" panose="02020603050405020304" pitchFamily="18" charset="0"/>
                  <a:ea typeface="Calibri"/>
                  <a:cs typeface="Times New Roman" panose="02020603050405020304" pitchFamily="18" charset="0"/>
                  <a:sym typeface="Calibri"/>
                </a:rPr>
                <a:t>Nâng</a:t>
              </a:r>
              <a:r>
                <a:rPr lang="en-US" sz="1800" b="1" dirty="0">
                  <a:solidFill>
                    <a:srgbClr val="262626"/>
                  </a:solidFill>
                  <a:latin typeface="Times New Roman" panose="02020603050405020304" pitchFamily="18" charset="0"/>
                  <a:ea typeface="Calibri"/>
                  <a:cs typeface="Times New Roman" panose="02020603050405020304" pitchFamily="18" charset="0"/>
                  <a:sym typeface="Calibri"/>
                </a:rPr>
                <a:t> </a:t>
              </a:r>
              <a:r>
                <a:rPr lang="en-US" sz="1800" b="1" dirty="0" err="1">
                  <a:solidFill>
                    <a:srgbClr val="262626"/>
                  </a:solidFill>
                  <a:latin typeface="Times New Roman" panose="02020603050405020304" pitchFamily="18" charset="0"/>
                  <a:ea typeface="Calibri"/>
                  <a:cs typeface="Times New Roman" panose="02020603050405020304" pitchFamily="18" charset="0"/>
                  <a:sym typeface="Calibri"/>
                </a:rPr>
                <a:t>cao</a:t>
              </a:r>
              <a:r>
                <a:rPr lang="en-US" sz="1800" b="1" dirty="0">
                  <a:solidFill>
                    <a:srgbClr val="262626"/>
                  </a:solidFill>
                  <a:latin typeface="Times New Roman" panose="02020603050405020304" pitchFamily="18" charset="0"/>
                  <a:ea typeface="Calibri"/>
                  <a:cs typeface="Times New Roman" panose="02020603050405020304" pitchFamily="18" charset="0"/>
                  <a:sym typeface="Calibri"/>
                </a:rPr>
                <a:t> </a:t>
              </a:r>
              <a:r>
                <a:rPr lang="en-US" sz="1800" b="1" dirty="0" err="1">
                  <a:solidFill>
                    <a:srgbClr val="262626"/>
                  </a:solidFill>
                  <a:latin typeface="Times New Roman" panose="02020603050405020304" pitchFamily="18" charset="0"/>
                  <a:ea typeface="Calibri"/>
                  <a:cs typeface="Times New Roman" panose="02020603050405020304" pitchFamily="18" charset="0"/>
                  <a:sym typeface="Calibri"/>
                </a:rPr>
                <a:t>tiện</a:t>
              </a:r>
              <a:r>
                <a:rPr lang="en-US" sz="1800" b="1" dirty="0">
                  <a:solidFill>
                    <a:srgbClr val="262626"/>
                  </a:solidFill>
                  <a:latin typeface="Times New Roman" panose="02020603050405020304" pitchFamily="18" charset="0"/>
                  <a:ea typeface="Calibri"/>
                  <a:cs typeface="Times New Roman" panose="02020603050405020304" pitchFamily="18" charset="0"/>
                  <a:sym typeface="Calibri"/>
                </a:rPr>
                <a:t> </a:t>
              </a:r>
              <a:r>
                <a:rPr lang="en-US" sz="1800" b="1" dirty="0" err="1">
                  <a:solidFill>
                    <a:srgbClr val="262626"/>
                  </a:solidFill>
                  <a:latin typeface="Times New Roman" panose="02020603050405020304" pitchFamily="18" charset="0"/>
                  <a:ea typeface="Calibri"/>
                  <a:cs typeface="Times New Roman" panose="02020603050405020304" pitchFamily="18" charset="0"/>
                  <a:sym typeface="Calibri"/>
                </a:rPr>
                <a:t>ích</a:t>
              </a:r>
              <a:r>
                <a:rPr lang="en-US" sz="1800" b="1" dirty="0">
                  <a:solidFill>
                    <a:srgbClr val="262626"/>
                  </a:solidFill>
                  <a:latin typeface="Times New Roman" panose="02020603050405020304" pitchFamily="18" charset="0"/>
                  <a:ea typeface="Calibri"/>
                  <a:cs typeface="Times New Roman" panose="02020603050405020304" pitchFamily="18" charset="0"/>
                  <a:sym typeface="Calibri"/>
                </a:rPr>
                <a:t> </a:t>
              </a:r>
              <a:r>
                <a:rPr lang="en-US" sz="1800" b="1" dirty="0" err="1">
                  <a:solidFill>
                    <a:srgbClr val="262626"/>
                  </a:solidFill>
                  <a:latin typeface="Times New Roman" panose="02020603050405020304" pitchFamily="18" charset="0"/>
                  <a:ea typeface="Calibri"/>
                  <a:cs typeface="Times New Roman" panose="02020603050405020304" pitchFamily="18" charset="0"/>
                  <a:sym typeface="Calibri"/>
                </a:rPr>
                <a:t>cho</a:t>
              </a:r>
              <a:r>
                <a:rPr lang="en-US" sz="1800" b="1" dirty="0">
                  <a:solidFill>
                    <a:srgbClr val="262626"/>
                  </a:solidFill>
                  <a:latin typeface="Times New Roman" panose="02020603050405020304" pitchFamily="18" charset="0"/>
                  <a:ea typeface="Calibri"/>
                  <a:cs typeface="Times New Roman" panose="02020603050405020304" pitchFamily="18" charset="0"/>
                  <a:sym typeface="Calibri"/>
                </a:rPr>
                <a:t> </a:t>
              </a:r>
              <a:r>
                <a:rPr lang="en-US" sz="1800" b="1" dirty="0" err="1">
                  <a:solidFill>
                    <a:srgbClr val="262626"/>
                  </a:solidFill>
                  <a:latin typeface="Times New Roman" panose="02020603050405020304" pitchFamily="18" charset="0"/>
                  <a:ea typeface="Calibri"/>
                  <a:cs typeface="Times New Roman" panose="02020603050405020304" pitchFamily="18" charset="0"/>
                  <a:sym typeface="Calibri"/>
                </a:rPr>
                <a:t>khách</a:t>
              </a:r>
              <a:r>
                <a:rPr lang="en-US" sz="1800" b="1" dirty="0">
                  <a:solidFill>
                    <a:srgbClr val="262626"/>
                  </a:solidFill>
                  <a:latin typeface="Times New Roman" panose="02020603050405020304" pitchFamily="18" charset="0"/>
                  <a:ea typeface="Calibri"/>
                  <a:cs typeface="Times New Roman" panose="02020603050405020304" pitchFamily="18" charset="0"/>
                  <a:sym typeface="Calibri"/>
                </a:rPr>
                <a:t> </a:t>
              </a:r>
              <a:r>
                <a:rPr lang="en-US" sz="1800" b="1" dirty="0" err="1">
                  <a:solidFill>
                    <a:srgbClr val="262626"/>
                  </a:solidFill>
                  <a:latin typeface="Times New Roman" panose="02020603050405020304" pitchFamily="18" charset="0"/>
                  <a:ea typeface="Calibri"/>
                  <a:cs typeface="Times New Roman" panose="02020603050405020304" pitchFamily="18" charset="0"/>
                  <a:sym typeface="Calibri"/>
                </a:rPr>
                <a:t>hàng</a:t>
              </a:r>
              <a:endParaRPr sz="18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grpSp>
      <p:grpSp>
        <p:nvGrpSpPr>
          <p:cNvPr id="783" name="Google Shape;783;p11"/>
          <p:cNvGrpSpPr/>
          <p:nvPr/>
        </p:nvGrpSpPr>
        <p:grpSpPr>
          <a:xfrm>
            <a:off x="7189219" y="1948064"/>
            <a:ext cx="4128840" cy="1019149"/>
            <a:chOff x="7308720" y="2256120"/>
            <a:chExt cx="4128840" cy="1064771"/>
          </a:xfrm>
        </p:grpSpPr>
        <p:sp>
          <p:nvSpPr>
            <p:cNvPr id="784" name="Google Shape;784;p11"/>
            <p:cNvSpPr/>
            <p:nvPr/>
          </p:nvSpPr>
          <p:spPr>
            <a:xfrm>
              <a:off x="7308720" y="2608560"/>
              <a:ext cx="3785400" cy="712331"/>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Clr>
                  <a:srgbClr val="000000"/>
                </a:buClr>
                <a:buSzPts val="1600"/>
                <a:buFont typeface="Arial"/>
                <a:buNone/>
              </a:pP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Hỗ</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trợ</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đặt</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hàng</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có</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tài</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khoản</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quy</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trình</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đặt</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hàng</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nhanh</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và</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thông</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tin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đơn</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hàng</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rõ</a:t>
              </a:r>
              <a:r>
                <a:rPr lang="en-US" sz="1600" b="0"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 </a:t>
              </a:r>
              <a:r>
                <a:rPr lang="en-US" sz="1600" b="0" i="0" u="none" strike="noStrike" cap="none" dirty="0" err="1">
                  <a:solidFill>
                    <a:srgbClr val="404040"/>
                  </a:solidFill>
                  <a:latin typeface="Times New Roman" panose="02020603050405020304" pitchFamily="18" charset="0"/>
                  <a:ea typeface="Calibri"/>
                  <a:cs typeface="Times New Roman" panose="02020603050405020304" pitchFamily="18" charset="0"/>
                  <a:sym typeface="Calibri"/>
                </a:rPr>
                <a:t>ràng</a:t>
              </a:r>
              <a:endParaRPr sz="16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785" name="Google Shape;785;p11"/>
            <p:cNvSpPr/>
            <p:nvPr/>
          </p:nvSpPr>
          <p:spPr>
            <a:xfrm>
              <a:off x="7308720" y="2256120"/>
              <a:ext cx="4128840" cy="442226"/>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Clr>
                  <a:srgbClr val="000000"/>
                </a:buClr>
                <a:buSzPts val="1800"/>
                <a:buFont typeface="Arial"/>
                <a:buNone/>
              </a:pPr>
              <a:r>
                <a:rPr lang="en-US" sz="1800" b="1" i="0" u="none" strike="noStrike" cap="none" dirty="0" err="1">
                  <a:solidFill>
                    <a:srgbClr val="262626"/>
                  </a:solidFill>
                  <a:latin typeface="Times New Roman" panose="02020603050405020304" pitchFamily="18" charset="0"/>
                  <a:ea typeface="Calibri"/>
                  <a:cs typeface="Times New Roman" panose="02020603050405020304" pitchFamily="18" charset="0"/>
                  <a:sym typeface="Calibri"/>
                </a:rPr>
                <a:t>Đặt</a:t>
              </a:r>
              <a:r>
                <a:rPr lang="en-US" sz="1800" b="1" i="0" u="none" strike="noStrike" cap="none" dirty="0">
                  <a:solidFill>
                    <a:srgbClr val="262626"/>
                  </a:solidFill>
                  <a:latin typeface="Times New Roman" panose="02020603050405020304" pitchFamily="18" charset="0"/>
                  <a:ea typeface="Calibri"/>
                  <a:cs typeface="Times New Roman" panose="02020603050405020304" pitchFamily="18" charset="0"/>
                  <a:sym typeface="Calibri"/>
                </a:rPr>
                <a:t> </a:t>
              </a:r>
              <a:r>
                <a:rPr lang="en-US" sz="1800" b="1" i="0" u="none" strike="noStrike" cap="none" dirty="0" err="1">
                  <a:solidFill>
                    <a:srgbClr val="262626"/>
                  </a:solidFill>
                  <a:latin typeface="Times New Roman" panose="02020603050405020304" pitchFamily="18" charset="0"/>
                  <a:ea typeface="Calibri"/>
                  <a:cs typeface="Times New Roman" panose="02020603050405020304" pitchFamily="18" charset="0"/>
                  <a:sym typeface="Calibri"/>
                </a:rPr>
                <a:t>hàng</a:t>
              </a:r>
              <a:r>
                <a:rPr lang="en-US" sz="1800" b="1" i="0" u="none" strike="noStrike" cap="none" dirty="0">
                  <a:solidFill>
                    <a:srgbClr val="262626"/>
                  </a:solidFill>
                  <a:latin typeface="Times New Roman" panose="02020603050405020304" pitchFamily="18" charset="0"/>
                  <a:ea typeface="Calibri"/>
                  <a:cs typeface="Times New Roman" panose="02020603050405020304" pitchFamily="18" charset="0"/>
                  <a:sym typeface="Calibri"/>
                </a:rPr>
                <a:t>, </a:t>
              </a:r>
              <a:r>
                <a:rPr lang="en-US" sz="1800" b="1" i="0" u="none" strike="noStrike" cap="none" dirty="0" err="1">
                  <a:solidFill>
                    <a:srgbClr val="262626"/>
                  </a:solidFill>
                  <a:latin typeface="Times New Roman" panose="02020603050405020304" pitchFamily="18" charset="0"/>
                  <a:ea typeface="Calibri"/>
                  <a:cs typeface="Times New Roman" panose="02020603050405020304" pitchFamily="18" charset="0"/>
                  <a:sym typeface="Calibri"/>
                </a:rPr>
                <a:t>quản</a:t>
              </a:r>
              <a:r>
                <a:rPr lang="en-US" sz="1800" b="1" i="0" u="none" strike="noStrike" cap="none" dirty="0">
                  <a:solidFill>
                    <a:srgbClr val="262626"/>
                  </a:solidFill>
                  <a:latin typeface="Times New Roman" panose="02020603050405020304" pitchFamily="18" charset="0"/>
                  <a:ea typeface="Calibri"/>
                  <a:cs typeface="Times New Roman" panose="02020603050405020304" pitchFamily="18" charset="0"/>
                  <a:sym typeface="Calibri"/>
                </a:rPr>
                <a:t> </a:t>
              </a:r>
              <a:r>
                <a:rPr lang="en-US" sz="1800" b="1" i="0" u="none" strike="noStrike" cap="none" dirty="0" err="1">
                  <a:solidFill>
                    <a:srgbClr val="262626"/>
                  </a:solidFill>
                  <a:latin typeface="Times New Roman" panose="02020603050405020304" pitchFamily="18" charset="0"/>
                  <a:ea typeface="Calibri"/>
                  <a:cs typeface="Times New Roman" panose="02020603050405020304" pitchFamily="18" charset="0"/>
                  <a:sym typeface="Calibri"/>
                </a:rPr>
                <a:t>lý</a:t>
              </a:r>
              <a:r>
                <a:rPr lang="en-US" sz="1800" b="1" i="0" u="none" strike="noStrike" cap="none" dirty="0">
                  <a:solidFill>
                    <a:srgbClr val="262626"/>
                  </a:solidFill>
                  <a:latin typeface="Times New Roman" panose="02020603050405020304" pitchFamily="18" charset="0"/>
                  <a:ea typeface="Calibri"/>
                  <a:cs typeface="Times New Roman" panose="02020603050405020304" pitchFamily="18" charset="0"/>
                  <a:sym typeface="Calibri"/>
                </a:rPr>
                <a:t>, </a:t>
              </a:r>
              <a:r>
                <a:rPr lang="en-US" sz="1800" b="1" i="0" u="none" strike="noStrike" cap="none" dirty="0" err="1">
                  <a:solidFill>
                    <a:srgbClr val="262626"/>
                  </a:solidFill>
                  <a:latin typeface="Times New Roman" panose="02020603050405020304" pitchFamily="18" charset="0"/>
                  <a:ea typeface="Calibri"/>
                  <a:cs typeface="Times New Roman" panose="02020603050405020304" pitchFamily="18" charset="0"/>
                  <a:sym typeface="Calibri"/>
                </a:rPr>
                <a:t>theo</a:t>
              </a:r>
              <a:r>
                <a:rPr lang="en-US" sz="1800" b="1" i="0" u="none" strike="noStrike" cap="none" dirty="0">
                  <a:solidFill>
                    <a:srgbClr val="262626"/>
                  </a:solidFill>
                  <a:latin typeface="Times New Roman" panose="02020603050405020304" pitchFamily="18" charset="0"/>
                  <a:ea typeface="Calibri"/>
                  <a:cs typeface="Times New Roman" panose="02020603050405020304" pitchFamily="18" charset="0"/>
                  <a:sym typeface="Calibri"/>
                </a:rPr>
                <a:t> </a:t>
              </a:r>
              <a:r>
                <a:rPr lang="en-US" sz="1800" b="1" i="0" u="none" strike="noStrike" cap="none" dirty="0" err="1">
                  <a:solidFill>
                    <a:srgbClr val="262626"/>
                  </a:solidFill>
                  <a:latin typeface="Times New Roman" panose="02020603050405020304" pitchFamily="18" charset="0"/>
                  <a:ea typeface="Calibri"/>
                  <a:cs typeface="Times New Roman" panose="02020603050405020304" pitchFamily="18" charset="0"/>
                  <a:sym typeface="Calibri"/>
                </a:rPr>
                <a:t>dõi</a:t>
              </a:r>
              <a:r>
                <a:rPr lang="en-US" sz="1800" b="1" i="0" u="none" strike="noStrike" cap="none" dirty="0">
                  <a:solidFill>
                    <a:srgbClr val="262626"/>
                  </a:solidFill>
                  <a:latin typeface="Times New Roman" panose="02020603050405020304" pitchFamily="18" charset="0"/>
                  <a:ea typeface="Calibri"/>
                  <a:cs typeface="Times New Roman" panose="02020603050405020304" pitchFamily="18" charset="0"/>
                  <a:sym typeface="Calibri"/>
                </a:rPr>
                <a:t> </a:t>
              </a:r>
              <a:r>
                <a:rPr lang="en-US" sz="1800" b="1" i="0" u="none" strike="noStrike" cap="none" dirty="0" err="1">
                  <a:solidFill>
                    <a:srgbClr val="262626"/>
                  </a:solidFill>
                  <a:latin typeface="Times New Roman" panose="02020603050405020304" pitchFamily="18" charset="0"/>
                  <a:ea typeface="Calibri"/>
                  <a:cs typeface="Times New Roman" panose="02020603050405020304" pitchFamily="18" charset="0"/>
                  <a:sym typeface="Calibri"/>
                </a:rPr>
                <a:t>đơn</a:t>
              </a:r>
              <a:r>
                <a:rPr lang="en-US" sz="1800" b="1" i="0" u="none" strike="noStrike" cap="none" dirty="0">
                  <a:solidFill>
                    <a:srgbClr val="262626"/>
                  </a:solidFill>
                  <a:latin typeface="Times New Roman" panose="02020603050405020304" pitchFamily="18" charset="0"/>
                  <a:ea typeface="Calibri"/>
                  <a:cs typeface="Times New Roman" panose="02020603050405020304" pitchFamily="18" charset="0"/>
                  <a:sym typeface="Calibri"/>
                </a:rPr>
                <a:t> </a:t>
              </a:r>
              <a:r>
                <a:rPr lang="en-US" sz="1800" b="1" i="0" u="none" strike="noStrike" cap="none" dirty="0" err="1">
                  <a:solidFill>
                    <a:srgbClr val="262626"/>
                  </a:solidFill>
                  <a:latin typeface="Times New Roman" panose="02020603050405020304" pitchFamily="18" charset="0"/>
                  <a:ea typeface="Calibri"/>
                  <a:cs typeface="Times New Roman" panose="02020603050405020304" pitchFamily="18" charset="0"/>
                  <a:sym typeface="Calibri"/>
                </a:rPr>
                <a:t>hàng</a:t>
              </a:r>
              <a:endParaRPr sz="18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fade">
                                      <p:cBhvr>
                                        <p:cTn id="7" dur="500"/>
                                        <p:tgtEl>
                                          <p:spTgt spid="772"/>
                                        </p:tgtEl>
                                      </p:cBhvr>
                                    </p:animEffect>
                                  </p:childTnLst>
                                </p:cTn>
                              </p:par>
                              <p:par>
                                <p:cTn id="8" presetID="10" presetClass="entr" presetSubtype="0" fill="hold" nodeType="withEffect">
                                  <p:stCondLst>
                                    <p:cond delay="0"/>
                                  </p:stCondLst>
                                  <p:childTnLst>
                                    <p:set>
                                      <p:cBhvr>
                                        <p:cTn id="9" dur="1" fill="hold">
                                          <p:stCondLst>
                                            <p:cond delay="0"/>
                                          </p:stCondLst>
                                        </p:cTn>
                                        <p:tgtEl>
                                          <p:spTgt spid="776"/>
                                        </p:tgtEl>
                                        <p:attrNameLst>
                                          <p:attrName>style.visibility</p:attrName>
                                        </p:attrNameLst>
                                      </p:cBhvr>
                                      <p:to>
                                        <p:strVal val="visible"/>
                                      </p:to>
                                    </p:set>
                                    <p:animEffect transition="in" filter="fade">
                                      <p:cBhvr>
                                        <p:cTn id="10" dur="500"/>
                                        <p:tgtEl>
                                          <p:spTgt spid="776"/>
                                        </p:tgtEl>
                                      </p:cBhvr>
                                    </p:animEffect>
                                  </p:childTnLst>
                                </p:cTn>
                              </p:par>
                              <p:par>
                                <p:cTn id="11" presetID="10" presetClass="entr" presetSubtype="0" fill="hold" nodeType="withEffect">
                                  <p:stCondLst>
                                    <p:cond delay="0"/>
                                  </p:stCondLst>
                                  <p:childTnLst>
                                    <p:set>
                                      <p:cBhvr>
                                        <p:cTn id="12" dur="1" fill="hold">
                                          <p:stCondLst>
                                            <p:cond delay="0"/>
                                          </p:stCondLst>
                                        </p:cTn>
                                        <p:tgtEl>
                                          <p:spTgt spid="777"/>
                                        </p:tgtEl>
                                        <p:attrNameLst>
                                          <p:attrName>style.visibility</p:attrName>
                                        </p:attrNameLst>
                                      </p:cBhvr>
                                      <p:to>
                                        <p:strVal val="visible"/>
                                      </p:to>
                                    </p:set>
                                    <p:animEffect transition="in" filter="fade">
                                      <p:cBhvr>
                                        <p:cTn id="13" dur="500"/>
                                        <p:tgtEl>
                                          <p:spTgt spid="777"/>
                                        </p:tgtEl>
                                      </p:cBhvr>
                                    </p:animEffect>
                                  </p:childTnLst>
                                </p:cTn>
                              </p:par>
                              <p:par>
                                <p:cTn id="14" presetID="10" presetClass="entr" presetSubtype="0" fill="hold" nodeType="withEffect">
                                  <p:stCondLst>
                                    <p:cond delay="0"/>
                                  </p:stCondLst>
                                  <p:childTnLst>
                                    <p:set>
                                      <p:cBhvr>
                                        <p:cTn id="15" dur="1" fill="hold">
                                          <p:stCondLst>
                                            <p:cond delay="0"/>
                                          </p:stCondLst>
                                        </p:cTn>
                                        <p:tgtEl>
                                          <p:spTgt spid="780"/>
                                        </p:tgtEl>
                                        <p:attrNameLst>
                                          <p:attrName>style.visibility</p:attrName>
                                        </p:attrNameLst>
                                      </p:cBhvr>
                                      <p:to>
                                        <p:strVal val="visible"/>
                                      </p:to>
                                    </p:set>
                                    <p:animEffect transition="in" filter="fade">
                                      <p:cBhvr>
                                        <p:cTn id="16" dur="500"/>
                                        <p:tgtEl>
                                          <p:spTgt spid="780"/>
                                        </p:tgtEl>
                                      </p:cBhvr>
                                    </p:animEffect>
                                  </p:childTnLst>
                                </p:cTn>
                              </p:par>
                              <p:par>
                                <p:cTn id="17" presetID="10" presetClass="entr" presetSubtype="0" fill="hold" nodeType="withEffect">
                                  <p:stCondLst>
                                    <p:cond delay="0"/>
                                  </p:stCondLst>
                                  <p:childTnLst>
                                    <p:set>
                                      <p:cBhvr>
                                        <p:cTn id="18" dur="1" fill="hold">
                                          <p:stCondLst>
                                            <p:cond delay="0"/>
                                          </p:stCondLst>
                                        </p:cTn>
                                        <p:tgtEl>
                                          <p:spTgt spid="783"/>
                                        </p:tgtEl>
                                        <p:attrNameLst>
                                          <p:attrName>style.visibility</p:attrName>
                                        </p:attrNameLst>
                                      </p:cBhvr>
                                      <p:to>
                                        <p:strVal val="visible"/>
                                      </p:to>
                                    </p:set>
                                    <p:animEffect transition="in" filter="fade">
                                      <p:cBhvr>
                                        <p:cTn id="19" dur="500"/>
                                        <p:tgtEl>
                                          <p:spTgt spid="783"/>
                                        </p:tgtEl>
                                      </p:cBhvr>
                                    </p:animEffect>
                                  </p:childTnLst>
                                </p:cTn>
                              </p:par>
                              <p:par>
                                <p:cTn id="20" presetID="10" presetClass="entr" presetSubtype="0" fill="hold" nodeType="withEffect">
                                  <p:stCondLst>
                                    <p:cond delay="0"/>
                                  </p:stCondLst>
                                  <p:childTnLst>
                                    <p:set>
                                      <p:cBhvr>
                                        <p:cTn id="21" dur="1" fill="hold">
                                          <p:stCondLst>
                                            <p:cond delay="0"/>
                                          </p:stCondLst>
                                        </p:cTn>
                                        <p:tgtEl>
                                          <p:spTgt spid="764"/>
                                        </p:tgtEl>
                                        <p:attrNameLst>
                                          <p:attrName>style.visibility</p:attrName>
                                        </p:attrNameLst>
                                      </p:cBhvr>
                                      <p:to>
                                        <p:strVal val="visible"/>
                                      </p:to>
                                    </p:set>
                                    <p:animEffect transition="in" filter="fade">
                                      <p:cBhvr>
                                        <p:cTn id="22" dur="500"/>
                                        <p:tgtEl>
                                          <p:spTgt spid="764"/>
                                        </p:tgtEl>
                                      </p:cBhvr>
                                    </p:animEffect>
                                  </p:childTnLst>
                                </p:cTn>
                              </p:par>
                              <p:par>
                                <p:cTn id="23" presetID="10" presetClass="entr" presetSubtype="0" fill="hold" nodeType="withEffect">
                                  <p:stCondLst>
                                    <p:cond delay="0"/>
                                  </p:stCondLst>
                                  <p:childTnLst>
                                    <p:set>
                                      <p:cBhvr>
                                        <p:cTn id="24" dur="1" fill="hold">
                                          <p:stCondLst>
                                            <p:cond delay="0"/>
                                          </p:stCondLst>
                                        </p:cTn>
                                        <p:tgtEl>
                                          <p:spTgt spid="767"/>
                                        </p:tgtEl>
                                        <p:attrNameLst>
                                          <p:attrName>style.visibility</p:attrName>
                                        </p:attrNameLst>
                                      </p:cBhvr>
                                      <p:to>
                                        <p:strVal val="visible"/>
                                      </p:to>
                                    </p:set>
                                    <p:animEffect transition="in" filter="fade">
                                      <p:cBhvr>
                                        <p:cTn id="25" dur="500"/>
                                        <p:tgtEl>
                                          <p:spTgt spid="767"/>
                                        </p:tgtEl>
                                      </p:cBhvr>
                                    </p:animEffect>
                                  </p:childTnLst>
                                </p:cTn>
                              </p:par>
                              <p:par>
                                <p:cTn id="26" presetID="10" presetClass="entr" presetSubtype="0" fill="hold" nodeType="withEffect">
                                  <p:stCondLst>
                                    <p:cond delay="0"/>
                                  </p:stCondLst>
                                  <p:childTnLst>
                                    <p:set>
                                      <p:cBhvr>
                                        <p:cTn id="27" dur="1" fill="hold">
                                          <p:stCondLst>
                                            <p:cond delay="0"/>
                                          </p:stCondLst>
                                        </p:cTn>
                                        <p:tgtEl>
                                          <p:spTgt spid="761"/>
                                        </p:tgtEl>
                                        <p:attrNameLst>
                                          <p:attrName>style.visibility</p:attrName>
                                        </p:attrNameLst>
                                      </p:cBhvr>
                                      <p:to>
                                        <p:strVal val="visible"/>
                                      </p:to>
                                    </p:set>
                                    <p:animEffect transition="in" filter="fade">
                                      <p:cBhvr>
                                        <p:cTn id="28" dur="500"/>
                                        <p:tgtEl>
                                          <p:spTgt spid="7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grpSp>
        <p:nvGrpSpPr>
          <p:cNvPr id="791" name="Google Shape;791;p12"/>
          <p:cNvGrpSpPr/>
          <p:nvPr/>
        </p:nvGrpSpPr>
        <p:grpSpPr>
          <a:xfrm>
            <a:off x="2386080" y="0"/>
            <a:ext cx="3314880" cy="6857640"/>
            <a:chOff x="2386080" y="0"/>
            <a:chExt cx="3314880" cy="6857640"/>
          </a:xfrm>
        </p:grpSpPr>
        <p:sp>
          <p:nvSpPr>
            <p:cNvPr id="792" name="Google Shape;792;p12"/>
            <p:cNvSpPr/>
            <p:nvPr/>
          </p:nvSpPr>
          <p:spPr>
            <a:xfrm>
              <a:off x="3050280" y="0"/>
              <a:ext cx="1325520" cy="1142640"/>
            </a:xfrm>
            <a:prstGeom prst="triangle">
              <a:avLst>
                <a:gd name="adj" fmla="val 50000"/>
              </a:avLst>
            </a:prstGeom>
            <a:gradFill>
              <a:gsLst>
                <a:gs pos="0">
                  <a:srgbClr val="CF0000"/>
                </a:gs>
                <a:gs pos="48000">
                  <a:srgbClr val="FF3C3C"/>
                </a:gs>
                <a:gs pos="100000">
                  <a:srgbClr val="FF8787"/>
                </a:gs>
              </a:gsLst>
              <a:lin ang="162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12"/>
            <p:cNvSpPr/>
            <p:nvPr/>
          </p:nvSpPr>
          <p:spPr>
            <a:xfrm rot="10800000" flipH="1">
              <a:off x="3050280" y="114264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12"/>
            <p:cNvSpPr/>
            <p:nvPr/>
          </p:nvSpPr>
          <p:spPr>
            <a:xfrm rot="10800000" flipH="1">
              <a:off x="2386080" y="0"/>
              <a:ext cx="1325520" cy="1142640"/>
            </a:xfrm>
            <a:prstGeom prst="triangle">
              <a:avLst>
                <a:gd name="adj" fmla="val 50000"/>
              </a:avLst>
            </a:prstGeom>
            <a:gradFill>
              <a:gsLst>
                <a:gs pos="0">
                  <a:srgbClr val="FF7A7B"/>
                </a:gs>
                <a:gs pos="35000">
                  <a:srgbClr val="FFA3A3"/>
                </a:gs>
                <a:gs pos="100000">
                  <a:srgbClr val="FFD6D6"/>
                </a:gs>
              </a:gsLst>
              <a:lin ang="16200000" scaled="0"/>
            </a:gradFill>
            <a:ln w="9525" cap="flat" cmpd="sng">
              <a:solidFill>
                <a:srgbClr val="FD3030"/>
              </a:solidFill>
              <a:prstDash val="solid"/>
              <a:miter lim="8000"/>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12"/>
            <p:cNvSpPr/>
            <p:nvPr/>
          </p:nvSpPr>
          <p:spPr>
            <a:xfrm>
              <a:off x="3712320" y="114300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12"/>
            <p:cNvSpPr/>
            <p:nvPr/>
          </p:nvSpPr>
          <p:spPr>
            <a:xfrm rot="10800000" flipH="1">
              <a:off x="3713400" y="2285640"/>
              <a:ext cx="1325520" cy="114264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12"/>
            <p:cNvSpPr/>
            <p:nvPr/>
          </p:nvSpPr>
          <p:spPr>
            <a:xfrm>
              <a:off x="4375440" y="2286000"/>
              <a:ext cx="1325520" cy="114264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12"/>
            <p:cNvSpPr/>
            <p:nvPr/>
          </p:nvSpPr>
          <p:spPr>
            <a:xfrm rot="10800000" flipH="1">
              <a:off x="4375440" y="342864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12"/>
            <p:cNvSpPr/>
            <p:nvPr/>
          </p:nvSpPr>
          <p:spPr>
            <a:xfrm>
              <a:off x="3711960" y="342900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12"/>
            <p:cNvSpPr/>
            <p:nvPr/>
          </p:nvSpPr>
          <p:spPr>
            <a:xfrm rot="10800000" flipH="1">
              <a:off x="3711960" y="4571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12"/>
            <p:cNvSpPr/>
            <p:nvPr/>
          </p:nvSpPr>
          <p:spPr>
            <a:xfrm>
              <a:off x="3047400" y="4572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12"/>
            <p:cNvSpPr/>
            <p:nvPr/>
          </p:nvSpPr>
          <p:spPr>
            <a:xfrm rot="10800000" flipH="1">
              <a:off x="3050280" y="5714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12"/>
            <p:cNvSpPr/>
            <p:nvPr/>
          </p:nvSpPr>
          <p:spPr>
            <a:xfrm>
              <a:off x="2386080" y="5715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4" name="Google Shape;804;p12"/>
          <p:cNvSpPr/>
          <p:nvPr/>
        </p:nvSpPr>
        <p:spPr>
          <a:xfrm>
            <a:off x="820800" y="3013560"/>
            <a:ext cx="3767760" cy="821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1" u="none" strike="noStrike" cap="none" dirty="0" err="1">
                <a:solidFill>
                  <a:srgbClr val="FF3737"/>
                </a:solidFill>
                <a:latin typeface="Times New Roman" panose="02020603050405020304" pitchFamily="18" charset="0"/>
                <a:ea typeface="Calibri"/>
                <a:cs typeface="Times New Roman" panose="02020603050405020304" pitchFamily="18" charset="0"/>
                <a:sym typeface="Calibri"/>
              </a:rPr>
              <a:t>Phần</a:t>
            </a:r>
            <a:r>
              <a:rPr lang="en-US" sz="4800" b="1" i="1" u="none" strike="noStrike" cap="none" dirty="0">
                <a:solidFill>
                  <a:srgbClr val="FF3737"/>
                </a:solidFill>
                <a:latin typeface="Times New Roman" panose="02020603050405020304" pitchFamily="18" charset="0"/>
                <a:ea typeface="Calibri"/>
                <a:cs typeface="Times New Roman" panose="02020603050405020304" pitchFamily="18" charset="0"/>
                <a:sym typeface="Calibri"/>
              </a:rPr>
              <a:t> 03 :</a:t>
            </a:r>
            <a:endParaRPr sz="48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grpSp>
        <p:nvGrpSpPr>
          <p:cNvPr id="805" name="Google Shape;805;p12"/>
          <p:cNvGrpSpPr/>
          <p:nvPr/>
        </p:nvGrpSpPr>
        <p:grpSpPr>
          <a:xfrm>
            <a:off x="5867400" y="1981201"/>
            <a:ext cx="5486399" cy="3429000"/>
            <a:chOff x="5894486" y="1770109"/>
            <a:chExt cx="5259520" cy="365051"/>
          </a:xfrm>
        </p:grpSpPr>
        <p:sp>
          <p:nvSpPr>
            <p:cNvPr id="806" name="Google Shape;806;p12"/>
            <p:cNvSpPr/>
            <p:nvPr/>
          </p:nvSpPr>
          <p:spPr>
            <a:xfrm>
              <a:off x="5894486" y="1770109"/>
              <a:ext cx="5259520" cy="304568"/>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n-US" sz="6000" b="0" i="0" u="none" strike="noStrike" cap="none" dirty="0">
                  <a:solidFill>
                    <a:schemeClr val="dk1"/>
                  </a:solidFill>
                  <a:latin typeface="Times New Roman" panose="02020603050405020304" pitchFamily="18" charset="0"/>
                  <a:cs typeface="Times New Roman" panose="02020603050405020304" pitchFamily="18" charset="0"/>
                  <a:sym typeface="Arial"/>
                </a:rPr>
                <a:t>PHÂN TÍCH THIẾT KẾ </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ctr" rtl="0">
                <a:lnSpc>
                  <a:spcPct val="100000"/>
                </a:lnSpc>
                <a:spcBef>
                  <a:spcPts val="0"/>
                </a:spcBef>
                <a:spcAft>
                  <a:spcPts val="0"/>
                </a:spcAft>
                <a:buClr>
                  <a:srgbClr val="000000"/>
                </a:buClr>
                <a:buSzPts val="6000"/>
                <a:buFont typeface="Arial"/>
                <a:buNone/>
              </a:pPr>
              <a:r>
                <a:rPr lang="en-US" sz="6000" b="0" i="0" u="none" strike="noStrike" cap="none" dirty="0">
                  <a:solidFill>
                    <a:schemeClr val="dk1"/>
                  </a:solidFill>
                  <a:latin typeface="Times New Roman" panose="02020603050405020304" pitchFamily="18" charset="0"/>
                  <a:cs typeface="Times New Roman" panose="02020603050405020304" pitchFamily="18" charset="0"/>
                  <a:sym typeface="Arial"/>
                </a:rPr>
                <a:t>HỆ THỐNG</a:t>
              </a:r>
              <a:endParaRPr sz="60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807" name="Google Shape;807;p12"/>
            <p:cNvSpPr/>
            <p:nvPr/>
          </p:nvSpPr>
          <p:spPr>
            <a:xfrm>
              <a:off x="6525360" y="1770480"/>
              <a:ext cx="29700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a:solidFill>
                    <a:srgbClr val="FFFFFF"/>
                  </a:solidFill>
                  <a:latin typeface="Calibri"/>
                  <a:ea typeface="Calibri"/>
                  <a:cs typeface="Calibri"/>
                  <a:sym typeface="Calibri"/>
                </a:rPr>
                <a:t>1</a:t>
              </a:r>
              <a:endParaRPr sz="1800" b="0" i="0" u="none" strike="noStrike" cap="none">
                <a:solidFill>
                  <a:schemeClr val="dk1"/>
                </a:solidFill>
                <a:latin typeface="Arial"/>
                <a:ea typeface="Arial"/>
                <a:cs typeface="Arial"/>
                <a:sym typeface="Arial"/>
              </a:endParaRPr>
            </a:p>
          </p:txBody>
        </p:sp>
      </p:grpSp>
      <p:sp>
        <p:nvSpPr>
          <p:cNvPr id="808" name="Google Shape;808;p12"/>
          <p:cNvSpPr/>
          <p:nvPr/>
        </p:nvSpPr>
        <p:spPr>
          <a:xfrm>
            <a:off x="10804499" y="2969098"/>
            <a:ext cx="643320" cy="59328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3"/>
          <p:cNvSpPr/>
          <p:nvPr/>
        </p:nvSpPr>
        <p:spPr>
          <a:xfrm>
            <a:off x="2106719" y="415800"/>
            <a:ext cx="5864463" cy="460211"/>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FF3737"/>
                </a:solidFill>
                <a:latin typeface="Times New Roman" panose="02020603050405020304" pitchFamily="18" charset="0"/>
                <a:ea typeface="Calibri"/>
                <a:cs typeface="Times New Roman" panose="02020603050405020304" pitchFamily="18" charset="0"/>
                <a:sym typeface="Calibri"/>
              </a:rPr>
              <a:t>SƠ ĐỒ CÁC ACTOR CỦA HỆ THỐNG</a:t>
            </a:r>
            <a:endParaRPr sz="24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graphicFrame>
        <p:nvGraphicFramePr>
          <p:cNvPr id="816" name="Google Shape;816;p13"/>
          <p:cNvGraphicFramePr/>
          <p:nvPr>
            <p:extLst>
              <p:ext uri="{D42A27DB-BD31-4B8C-83A1-F6EECF244321}">
                <p14:modId xmlns:p14="http://schemas.microsoft.com/office/powerpoint/2010/main" val="1261399944"/>
              </p:ext>
            </p:extLst>
          </p:nvPr>
        </p:nvGraphicFramePr>
        <p:xfrm>
          <a:off x="1015260" y="1113183"/>
          <a:ext cx="9500350" cy="4802513"/>
        </p:xfrm>
        <a:graphic>
          <a:graphicData uri="http://schemas.openxmlformats.org/drawingml/2006/table">
            <a:tbl>
              <a:tblPr firstRow="1" firstCol="1" bandRow="1">
                <a:tableStyleId>{D63F2612-1F48-41E3-ADFF-452FE2520B83}</a:tableStyleId>
              </a:tblPr>
              <a:tblGrid>
                <a:gridCol w="779400">
                  <a:extLst>
                    <a:ext uri="{9D8B030D-6E8A-4147-A177-3AD203B41FA5}">
                      <a16:colId xmlns:a16="http://schemas.microsoft.com/office/drawing/2014/main" val="20000"/>
                    </a:ext>
                  </a:extLst>
                </a:gridCol>
                <a:gridCol w="2425175">
                  <a:extLst>
                    <a:ext uri="{9D8B030D-6E8A-4147-A177-3AD203B41FA5}">
                      <a16:colId xmlns:a16="http://schemas.microsoft.com/office/drawing/2014/main" val="20001"/>
                    </a:ext>
                  </a:extLst>
                </a:gridCol>
                <a:gridCol w="6295775">
                  <a:extLst>
                    <a:ext uri="{9D8B030D-6E8A-4147-A177-3AD203B41FA5}">
                      <a16:colId xmlns:a16="http://schemas.microsoft.com/office/drawing/2014/main" val="20002"/>
                    </a:ext>
                  </a:extLst>
                </a:gridCol>
              </a:tblGrid>
              <a:tr h="460109">
                <a:tc>
                  <a:txBody>
                    <a:bodyPr/>
                    <a:lstStyle/>
                    <a:p>
                      <a:pPr marL="0" marR="0" lvl="0" indent="0" algn="ctr" rtl="0">
                        <a:lnSpc>
                          <a:spcPct val="150000"/>
                        </a:lnSpc>
                        <a:spcBef>
                          <a:spcPts val="0"/>
                        </a:spcBef>
                        <a:spcAft>
                          <a:spcPts val="0"/>
                        </a:spcAft>
                        <a:buClr>
                          <a:srgbClr val="000000"/>
                        </a:buClr>
                        <a:buSzPts val="1300"/>
                        <a:buFont typeface="Arial"/>
                        <a:buNone/>
                      </a:pPr>
                      <a:r>
                        <a:rPr lang="en-US" sz="1300" u="none" strike="noStrike" cap="none" dirty="0">
                          <a:latin typeface="Times New Roman" panose="02020603050405020304" pitchFamily="18" charset="0"/>
                          <a:cs typeface="Times New Roman" panose="02020603050405020304" pitchFamily="18" charset="0"/>
                        </a:rPr>
                        <a:t>STT</a:t>
                      </a:r>
                      <a:endParaRPr sz="12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tc>
                <a:tc>
                  <a:txBody>
                    <a:bodyPr/>
                    <a:lstStyle/>
                    <a:p>
                      <a:pPr marL="0" marR="0" lvl="0" indent="0" algn="ctr" rtl="0">
                        <a:lnSpc>
                          <a:spcPct val="150000"/>
                        </a:lnSpc>
                        <a:spcBef>
                          <a:spcPts val="0"/>
                        </a:spcBef>
                        <a:spcAft>
                          <a:spcPts val="0"/>
                        </a:spcAft>
                        <a:buClr>
                          <a:srgbClr val="000000"/>
                        </a:buClr>
                        <a:buSzPts val="1300"/>
                        <a:buFont typeface="Arial"/>
                        <a:buNone/>
                      </a:pPr>
                      <a:r>
                        <a:rPr lang="en-US" sz="1300" u="none" strike="noStrike" cap="none" dirty="0" err="1">
                          <a:latin typeface="Times New Roman" panose="02020603050405020304" pitchFamily="18" charset="0"/>
                          <a:cs typeface="Times New Roman" panose="02020603050405020304" pitchFamily="18" charset="0"/>
                        </a:rPr>
                        <a:t>Tên</a:t>
                      </a:r>
                      <a:r>
                        <a:rPr lang="en-US" sz="1300" u="none" strike="noStrike" cap="none" dirty="0">
                          <a:latin typeface="Times New Roman" panose="02020603050405020304" pitchFamily="18" charset="0"/>
                          <a:cs typeface="Times New Roman" panose="02020603050405020304" pitchFamily="18" charset="0"/>
                        </a:rPr>
                        <a:t> Actor</a:t>
                      </a:r>
                      <a:endParaRPr sz="12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tc>
                <a:tc>
                  <a:txBody>
                    <a:bodyPr/>
                    <a:lstStyle/>
                    <a:p>
                      <a:pPr marL="0" marR="0" lvl="0" indent="0" algn="ctr" rtl="0">
                        <a:lnSpc>
                          <a:spcPct val="150000"/>
                        </a:lnSpc>
                        <a:spcBef>
                          <a:spcPts val="0"/>
                        </a:spcBef>
                        <a:spcAft>
                          <a:spcPts val="0"/>
                        </a:spcAft>
                        <a:buClr>
                          <a:srgbClr val="000000"/>
                        </a:buClr>
                        <a:buSzPts val="1300"/>
                        <a:buFont typeface="Arial"/>
                        <a:buNone/>
                      </a:pPr>
                      <a:r>
                        <a:rPr lang="en-US" sz="1300" u="none" strike="noStrike" cap="none" dirty="0" err="1">
                          <a:latin typeface="Times New Roman" panose="02020603050405020304" pitchFamily="18" charset="0"/>
                          <a:cs typeface="Times New Roman" panose="02020603050405020304" pitchFamily="18" charset="0"/>
                        </a:rPr>
                        <a:t>Chức</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năng</a:t>
                      </a:r>
                      <a:endParaRPr sz="12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tc>
                <a:extLst>
                  <a:ext uri="{0D108BD9-81ED-4DB2-BD59-A6C34878D82A}">
                    <a16:rowId xmlns:a16="http://schemas.microsoft.com/office/drawing/2014/main" val="10000"/>
                  </a:ext>
                </a:extLst>
              </a:tr>
              <a:tr h="1179554">
                <a:tc>
                  <a:txBody>
                    <a:bodyPr/>
                    <a:lstStyle/>
                    <a:p>
                      <a:pPr marL="0" marR="0" lvl="0" indent="0" algn="ctr" rtl="0">
                        <a:lnSpc>
                          <a:spcPct val="150000"/>
                        </a:lnSpc>
                        <a:spcBef>
                          <a:spcPts val="0"/>
                        </a:spcBef>
                        <a:spcAft>
                          <a:spcPts val="0"/>
                        </a:spcAft>
                        <a:buClr>
                          <a:srgbClr val="000000"/>
                        </a:buClr>
                        <a:buSzPts val="1300"/>
                        <a:buFont typeface="Arial"/>
                        <a:buNone/>
                      </a:pPr>
                      <a:r>
                        <a:rPr lang="en-US" sz="1300" u="none" strike="noStrike" cap="none" dirty="0">
                          <a:latin typeface="Times New Roman" panose="02020603050405020304" pitchFamily="18" charset="0"/>
                          <a:cs typeface="Times New Roman" panose="02020603050405020304" pitchFamily="18" charset="0"/>
                        </a:rPr>
                        <a:t>1</a:t>
                      </a:r>
                      <a:endParaRPr sz="12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tc>
                <a:tc>
                  <a:txBody>
                    <a:bodyPr/>
                    <a:lstStyle/>
                    <a:p>
                      <a:pPr marL="0" marR="0" lvl="0" indent="0" algn="ctr" rtl="0">
                        <a:lnSpc>
                          <a:spcPct val="150000"/>
                        </a:lnSpc>
                        <a:spcBef>
                          <a:spcPts val="0"/>
                        </a:spcBef>
                        <a:spcAft>
                          <a:spcPts val="0"/>
                        </a:spcAft>
                        <a:buClr>
                          <a:srgbClr val="000000"/>
                        </a:buClr>
                        <a:buSzPts val="1300"/>
                        <a:buFont typeface="Arial"/>
                        <a:buNone/>
                      </a:pPr>
                      <a:endParaRPr sz="13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tc>
                <a:tc>
                  <a:txBody>
                    <a:bodyPr/>
                    <a:lstStyle/>
                    <a:p>
                      <a:pPr marL="0" marR="0" lvl="0" indent="0" algn="just" rtl="0">
                        <a:lnSpc>
                          <a:spcPct val="115000"/>
                        </a:lnSpc>
                        <a:spcBef>
                          <a:spcPts val="0"/>
                        </a:spcBef>
                        <a:spcAft>
                          <a:spcPts val="0"/>
                        </a:spcAft>
                        <a:buClr>
                          <a:srgbClr val="000000"/>
                        </a:buClr>
                        <a:buSzPts val="1300"/>
                        <a:buFont typeface="Arial"/>
                        <a:buNone/>
                      </a:pPr>
                      <a:r>
                        <a:rPr lang="en-US" sz="1300" u="none" strike="noStrike" cap="none" dirty="0" err="1">
                          <a:latin typeface="Times New Roman" panose="02020603050405020304" pitchFamily="18" charset="0"/>
                          <a:cs typeface="Times New Roman" panose="02020603050405020304" pitchFamily="18" charset="0"/>
                        </a:rPr>
                        <a:t>Là</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người</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có</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toàn</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quyền</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tương</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tác</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với</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hệ</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thống</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có</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quyền</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điều</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khiển</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cũng</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như</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kiểm</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soát</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mọi</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hoạt</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động</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của</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hệ</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thống</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Ngoài</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các</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chức</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năng</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của</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khách</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hàng</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người</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quản</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lý</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còn</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có</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các</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chức</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năng</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khác</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như</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quản</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lý</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các</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thông</a:t>
                      </a:r>
                      <a:r>
                        <a:rPr lang="en-US" sz="1300" u="none" strike="noStrike" cap="none" dirty="0">
                          <a:latin typeface="Times New Roman" panose="02020603050405020304" pitchFamily="18" charset="0"/>
                          <a:cs typeface="Times New Roman" panose="02020603050405020304" pitchFamily="18" charset="0"/>
                        </a:rPr>
                        <a:t> tin </a:t>
                      </a:r>
                      <a:r>
                        <a:rPr lang="en-US" sz="1300" u="none" strike="noStrike" cap="none" dirty="0" err="1">
                          <a:latin typeface="Times New Roman" panose="02020603050405020304" pitchFamily="18" charset="0"/>
                          <a:cs typeface="Times New Roman" panose="02020603050405020304" pitchFamily="18" charset="0"/>
                        </a:rPr>
                        <a:t>về</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tài</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khoản</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khách</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hàng,tài</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khoản</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nhà</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hàng</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xử</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lý</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đơn</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đặt</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hàng</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của</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khách</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hàng,số</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liệu</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tổng</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thể</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của</a:t>
                      </a:r>
                      <a:r>
                        <a:rPr lang="en-US" sz="1300" u="none" strike="noStrike" cap="none" dirty="0">
                          <a:latin typeface="Times New Roman" panose="02020603050405020304" pitchFamily="18" charset="0"/>
                          <a:cs typeface="Times New Roman" panose="02020603050405020304" pitchFamily="18" charset="0"/>
                        </a:rPr>
                        <a:t> website, </a:t>
                      </a:r>
                      <a:r>
                        <a:rPr lang="en-US" sz="1300" u="none" strike="noStrike" cap="none" dirty="0" err="1">
                          <a:latin typeface="Times New Roman" panose="02020603050405020304" pitchFamily="18" charset="0"/>
                          <a:cs typeface="Times New Roman" panose="02020603050405020304" pitchFamily="18" charset="0"/>
                        </a:rPr>
                        <a:t>tùy</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chỉnh</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trang</a:t>
                      </a:r>
                      <a:r>
                        <a:rPr lang="en-US" sz="1300" u="none" strike="noStrike" cap="none" dirty="0">
                          <a:latin typeface="Times New Roman" panose="02020603050405020304" pitchFamily="18" charset="0"/>
                          <a:cs typeface="Times New Roman" panose="02020603050405020304" pitchFamily="18" charset="0"/>
                        </a:rPr>
                        <a:t> wed.</a:t>
                      </a:r>
                      <a:endParaRPr sz="12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tc>
                <a:extLst>
                  <a:ext uri="{0D108BD9-81ED-4DB2-BD59-A6C34878D82A}">
                    <a16:rowId xmlns:a16="http://schemas.microsoft.com/office/drawing/2014/main" val="10001"/>
                  </a:ext>
                </a:extLst>
              </a:tr>
              <a:tr h="1581425">
                <a:tc>
                  <a:txBody>
                    <a:bodyPr/>
                    <a:lstStyle/>
                    <a:p>
                      <a:pPr marL="0" marR="0" lvl="0" indent="0" algn="ctr" rtl="0">
                        <a:lnSpc>
                          <a:spcPct val="150000"/>
                        </a:lnSpc>
                        <a:spcBef>
                          <a:spcPts val="0"/>
                        </a:spcBef>
                        <a:spcAft>
                          <a:spcPts val="0"/>
                        </a:spcAft>
                        <a:buClr>
                          <a:srgbClr val="000000"/>
                        </a:buClr>
                        <a:buSzPts val="1300"/>
                        <a:buFont typeface="Arial"/>
                        <a:buNone/>
                      </a:pPr>
                      <a:r>
                        <a:rPr lang="en-US" sz="1300" u="none" strike="noStrike" cap="none" dirty="0">
                          <a:latin typeface="Times New Roman" panose="02020603050405020304" pitchFamily="18" charset="0"/>
                          <a:cs typeface="Times New Roman" panose="02020603050405020304" pitchFamily="18" charset="0"/>
                        </a:rPr>
                        <a:t>2</a:t>
                      </a:r>
                      <a:endParaRPr sz="12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tc>
                <a:tc>
                  <a:txBody>
                    <a:bodyPr/>
                    <a:lstStyle/>
                    <a:p>
                      <a:pPr marL="0" marR="0" lvl="0" indent="0" algn="ctr" rtl="0">
                        <a:lnSpc>
                          <a:spcPct val="150000"/>
                        </a:lnSpc>
                        <a:spcBef>
                          <a:spcPts val="0"/>
                        </a:spcBef>
                        <a:spcAft>
                          <a:spcPts val="0"/>
                        </a:spcAft>
                        <a:buClr>
                          <a:srgbClr val="000000"/>
                        </a:buClr>
                        <a:buSzPts val="1300"/>
                        <a:buFont typeface="Arial"/>
                        <a:buNone/>
                      </a:pPr>
                      <a:endParaRPr sz="13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tc>
                <a:tc>
                  <a:txBody>
                    <a:bodyPr/>
                    <a:lstStyle/>
                    <a:p>
                      <a:pPr marL="0" marR="0" lvl="0" indent="0" algn="just" rtl="0">
                        <a:lnSpc>
                          <a:spcPct val="150000"/>
                        </a:lnSpc>
                        <a:spcBef>
                          <a:spcPts val="0"/>
                        </a:spcBef>
                        <a:spcAft>
                          <a:spcPts val="0"/>
                        </a:spcAft>
                        <a:buClr>
                          <a:srgbClr val="000000"/>
                        </a:buClr>
                        <a:buSzPts val="1300"/>
                        <a:buFont typeface="Arial"/>
                        <a:buNone/>
                      </a:pPr>
                      <a:r>
                        <a:rPr lang="en-US" sz="1300" u="none" strike="noStrike" cap="none" dirty="0" err="1">
                          <a:latin typeface="Times New Roman" panose="02020603050405020304" pitchFamily="18" charset="0"/>
                          <a:cs typeface="Times New Roman" panose="02020603050405020304" pitchFamily="18" charset="0"/>
                        </a:rPr>
                        <a:t>Khách</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hàng</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là</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đối</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tượng</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có</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thể</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xem</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các</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thông</a:t>
                      </a:r>
                      <a:r>
                        <a:rPr lang="en-US" sz="1300" u="none" strike="noStrike" cap="none" dirty="0">
                          <a:latin typeface="Times New Roman" panose="02020603050405020304" pitchFamily="18" charset="0"/>
                          <a:cs typeface="Times New Roman" panose="02020603050405020304" pitchFamily="18" charset="0"/>
                        </a:rPr>
                        <a:t> tin </a:t>
                      </a:r>
                      <a:r>
                        <a:rPr lang="en-US" sz="1300" u="none" strike="noStrike" cap="none" dirty="0" err="1">
                          <a:latin typeface="Times New Roman" panose="02020603050405020304" pitchFamily="18" charset="0"/>
                          <a:cs typeface="Times New Roman" panose="02020603050405020304" pitchFamily="18" charset="0"/>
                        </a:rPr>
                        <a:t>về</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món</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ăn</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và</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nhà</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hàng</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được</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trình</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bày</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trên</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trang</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chủ</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của</a:t>
                      </a:r>
                      <a:r>
                        <a:rPr lang="en-US" sz="1300" u="none" strike="noStrike" cap="none" dirty="0">
                          <a:latin typeface="Times New Roman" panose="02020603050405020304" pitchFamily="18" charset="0"/>
                          <a:cs typeface="Times New Roman" panose="02020603050405020304" pitchFamily="18" charset="0"/>
                        </a:rPr>
                        <a:t> website, </a:t>
                      </a:r>
                      <a:r>
                        <a:rPr lang="en-US" sz="1300" u="none" strike="noStrike" cap="none" dirty="0" err="1">
                          <a:latin typeface="Times New Roman" panose="02020603050405020304" pitchFamily="18" charset="0"/>
                          <a:cs typeface="Times New Roman" panose="02020603050405020304" pitchFamily="18" charset="0"/>
                        </a:rPr>
                        <a:t>họ</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có</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thể</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tham</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khảo</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các</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nhà</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hàng</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và</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món</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ăn</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xem</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thông</a:t>
                      </a:r>
                      <a:r>
                        <a:rPr lang="en-US" sz="1300" u="none" strike="noStrike" cap="none" dirty="0">
                          <a:latin typeface="Times New Roman" panose="02020603050405020304" pitchFamily="18" charset="0"/>
                          <a:cs typeface="Times New Roman" panose="02020603050405020304" pitchFamily="18" charset="0"/>
                        </a:rPr>
                        <a:t> tin chi </a:t>
                      </a:r>
                      <a:r>
                        <a:rPr lang="en-US" sz="1300" u="none" strike="noStrike" cap="none" dirty="0" err="1">
                          <a:latin typeface="Times New Roman" panose="02020603050405020304" pitchFamily="18" charset="0"/>
                          <a:cs typeface="Times New Roman" panose="02020603050405020304" pitchFamily="18" charset="0"/>
                        </a:rPr>
                        <a:t>tiết</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về</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món</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ăn</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đó</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và</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đặt</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hàng</a:t>
                      </a:r>
                      <a:r>
                        <a:rPr lang="en-US" sz="1300" u="none" strike="noStrike" cap="none" dirty="0">
                          <a:latin typeface="Times New Roman" panose="02020603050405020304" pitchFamily="18" charset="0"/>
                          <a:cs typeface="Times New Roman" panose="02020603050405020304" pitchFamily="18" charset="0"/>
                        </a:rPr>
                        <a:t> online.</a:t>
                      </a:r>
                    </a:p>
                  </a:txBody>
                  <a:tcPr marL="68575" marR="68575" marT="0" marB="0"/>
                </a:tc>
                <a:extLst>
                  <a:ext uri="{0D108BD9-81ED-4DB2-BD59-A6C34878D82A}">
                    <a16:rowId xmlns:a16="http://schemas.microsoft.com/office/drawing/2014/main" val="10002"/>
                  </a:ext>
                </a:extLst>
              </a:tr>
              <a:tr h="1581425">
                <a:tc>
                  <a:txBody>
                    <a:bodyPr/>
                    <a:lstStyle/>
                    <a:p>
                      <a:pPr marL="0" marR="0" lvl="0" indent="0" algn="ctr" rtl="0">
                        <a:lnSpc>
                          <a:spcPct val="150000"/>
                        </a:lnSpc>
                        <a:spcBef>
                          <a:spcPts val="0"/>
                        </a:spcBef>
                        <a:spcAft>
                          <a:spcPts val="0"/>
                        </a:spcAft>
                        <a:buClr>
                          <a:srgbClr val="000000"/>
                        </a:buClr>
                        <a:buSzPts val="1300"/>
                        <a:buFont typeface="Arial"/>
                        <a:buNone/>
                      </a:pPr>
                      <a:r>
                        <a:rPr lang="en-US" sz="1200" u="none" strike="noStrike" cap="none" dirty="0">
                          <a:latin typeface="Times New Roman" panose="02020603050405020304" pitchFamily="18" charset="0"/>
                          <a:ea typeface="Times New Roman"/>
                          <a:cs typeface="Times New Roman" panose="02020603050405020304" pitchFamily="18" charset="0"/>
                          <a:sym typeface="Times New Roman"/>
                        </a:rPr>
                        <a:t>3</a:t>
                      </a:r>
                      <a:endParaRPr sz="12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tc>
                <a:tc>
                  <a:txBody>
                    <a:bodyPr/>
                    <a:lstStyle/>
                    <a:p>
                      <a:pPr marL="0" marR="0" lvl="0" indent="0" algn="ctr" rtl="0">
                        <a:lnSpc>
                          <a:spcPct val="150000"/>
                        </a:lnSpc>
                        <a:spcBef>
                          <a:spcPts val="0"/>
                        </a:spcBef>
                        <a:spcAft>
                          <a:spcPts val="0"/>
                        </a:spcAft>
                        <a:buClr>
                          <a:srgbClr val="000000"/>
                        </a:buClr>
                        <a:buSzPts val="1300"/>
                        <a:buFont typeface="Arial"/>
                        <a:buNone/>
                      </a:pPr>
                      <a:endParaRPr sz="13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tc>
                <a:tc>
                  <a:txBody>
                    <a:bodyPr/>
                    <a:lstStyle/>
                    <a:p>
                      <a:pPr marL="0" marR="0" lvl="0" indent="0" algn="just" rtl="0">
                        <a:lnSpc>
                          <a:spcPct val="150000"/>
                        </a:lnSpc>
                        <a:spcBef>
                          <a:spcPts val="0"/>
                        </a:spcBef>
                        <a:spcAft>
                          <a:spcPts val="0"/>
                        </a:spcAft>
                        <a:buClr>
                          <a:srgbClr val="000000"/>
                        </a:buClr>
                        <a:buSzPts val="1300"/>
                        <a:buFont typeface="Arial"/>
                        <a:buNone/>
                      </a:pPr>
                      <a:r>
                        <a:rPr lang="en-US" sz="1300" u="none" strike="noStrike" cap="none" dirty="0" err="1">
                          <a:latin typeface="Times New Roman" panose="02020603050405020304" pitchFamily="18" charset="0"/>
                          <a:cs typeface="Times New Roman" panose="02020603050405020304" pitchFamily="18" charset="0"/>
                        </a:rPr>
                        <a:t>Nhà</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hàng</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quản</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lý</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các</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quy</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trình</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làm</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món</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ăn</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thêm</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xóa</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sửa</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các</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món</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ăn</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vào</a:t>
                      </a:r>
                      <a:r>
                        <a:rPr lang="en-US" sz="1300" u="none" strike="noStrike" cap="none" dirty="0">
                          <a:latin typeface="Times New Roman" panose="02020603050405020304" pitchFamily="18" charset="0"/>
                          <a:cs typeface="Times New Roman" panose="02020603050405020304" pitchFamily="18" charset="0"/>
                        </a:rPr>
                        <a:t> website, </a:t>
                      </a:r>
                      <a:r>
                        <a:rPr lang="en-US" sz="1300" u="none" strike="noStrike" cap="none" dirty="0" err="1">
                          <a:latin typeface="Times New Roman" panose="02020603050405020304" pitchFamily="18" charset="0"/>
                          <a:cs typeface="Times New Roman" panose="02020603050405020304" pitchFamily="18" charset="0"/>
                        </a:rPr>
                        <a:t>nhận</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thông</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báo</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đơn</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hàng</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và</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chuẩn</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bị</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đơn</a:t>
                      </a:r>
                      <a:r>
                        <a:rPr lang="en-US" sz="1300" u="none" strike="noStrike" cap="none" dirty="0">
                          <a:latin typeface="Times New Roman" panose="02020603050405020304" pitchFamily="18" charset="0"/>
                          <a:cs typeface="Times New Roman" panose="02020603050405020304" pitchFamily="18" charset="0"/>
                        </a:rPr>
                        <a:t> </a:t>
                      </a:r>
                      <a:r>
                        <a:rPr lang="en-US" sz="1300" u="none" strike="noStrike" cap="none" dirty="0" err="1">
                          <a:latin typeface="Times New Roman" panose="02020603050405020304" pitchFamily="18" charset="0"/>
                          <a:cs typeface="Times New Roman" panose="02020603050405020304" pitchFamily="18" charset="0"/>
                        </a:rPr>
                        <a:t>hàng</a:t>
                      </a:r>
                      <a:r>
                        <a:rPr lang="en-US" sz="1300" u="none" strike="noStrike" cap="none" dirty="0">
                          <a:latin typeface="Times New Roman" panose="02020603050405020304" pitchFamily="18" charset="0"/>
                          <a:cs typeface="Times New Roman" panose="02020603050405020304" pitchFamily="18" charset="0"/>
                        </a:rPr>
                        <a:t>. </a:t>
                      </a:r>
                    </a:p>
                  </a:txBody>
                  <a:tcPr marL="68575" marR="68575" marT="0" marB="0"/>
                </a:tc>
                <a:extLst>
                  <a:ext uri="{0D108BD9-81ED-4DB2-BD59-A6C34878D82A}">
                    <a16:rowId xmlns:a16="http://schemas.microsoft.com/office/drawing/2014/main" val="146472164"/>
                  </a:ext>
                </a:extLst>
              </a:tr>
            </a:tbl>
          </a:graphicData>
        </a:graphic>
      </p:graphicFrame>
      <p:pic>
        <p:nvPicPr>
          <p:cNvPr id="4" name="Hình ảnh 3">
            <a:extLst>
              <a:ext uri="{FF2B5EF4-FFF2-40B4-BE49-F238E27FC236}">
                <a16:creationId xmlns:a16="http://schemas.microsoft.com/office/drawing/2014/main" id="{C4406170-807F-E5D8-5BE7-4C32C21C6B07}"/>
              </a:ext>
            </a:extLst>
          </p:cNvPr>
          <p:cNvPicPr>
            <a:picLocks noChangeAspect="1"/>
          </p:cNvPicPr>
          <p:nvPr/>
        </p:nvPicPr>
        <p:blipFill>
          <a:blip r:embed="rId3"/>
          <a:stretch>
            <a:fillRect/>
          </a:stretch>
        </p:blipFill>
        <p:spPr>
          <a:xfrm>
            <a:off x="2473097" y="4370528"/>
            <a:ext cx="796876" cy="1374289"/>
          </a:xfrm>
          <a:prstGeom prst="rect">
            <a:avLst/>
          </a:prstGeom>
        </p:spPr>
      </p:pic>
      <p:pic>
        <p:nvPicPr>
          <p:cNvPr id="6" name="Hình ảnh 5">
            <a:extLst>
              <a:ext uri="{FF2B5EF4-FFF2-40B4-BE49-F238E27FC236}">
                <a16:creationId xmlns:a16="http://schemas.microsoft.com/office/drawing/2014/main" id="{97443702-D9EA-FDF7-FC41-ABF0AA689460}"/>
              </a:ext>
            </a:extLst>
          </p:cNvPr>
          <p:cNvPicPr>
            <a:picLocks noChangeAspect="1"/>
          </p:cNvPicPr>
          <p:nvPr/>
        </p:nvPicPr>
        <p:blipFill>
          <a:blip r:embed="rId4"/>
          <a:stretch>
            <a:fillRect/>
          </a:stretch>
        </p:blipFill>
        <p:spPr>
          <a:xfrm>
            <a:off x="2473096" y="2856828"/>
            <a:ext cx="796877" cy="1276528"/>
          </a:xfrm>
          <a:prstGeom prst="rect">
            <a:avLst/>
          </a:prstGeom>
        </p:spPr>
      </p:pic>
      <p:pic>
        <p:nvPicPr>
          <p:cNvPr id="8" name="Hình ảnh 7">
            <a:extLst>
              <a:ext uri="{FF2B5EF4-FFF2-40B4-BE49-F238E27FC236}">
                <a16:creationId xmlns:a16="http://schemas.microsoft.com/office/drawing/2014/main" id="{3CF92850-1D30-FC53-5C3C-08DCF5AB77B5}"/>
              </a:ext>
            </a:extLst>
          </p:cNvPr>
          <p:cNvPicPr>
            <a:picLocks noChangeAspect="1"/>
          </p:cNvPicPr>
          <p:nvPr/>
        </p:nvPicPr>
        <p:blipFill>
          <a:blip r:embed="rId5"/>
          <a:stretch>
            <a:fillRect/>
          </a:stretch>
        </p:blipFill>
        <p:spPr>
          <a:xfrm>
            <a:off x="2511202" y="1657696"/>
            <a:ext cx="758772" cy="10669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5"/>
          <p:cNvSpPr/>
          <p:nvPr/>
        </p:nvSpPr>
        <p:spPr>
          <a:xfrm>
            <a:off x="2106720" y="415800"/>
            <a:ext cx="386244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E80000"/>
                </a:solidFill>
                <a:latin typeface="Times New Roman" panose="02020603050405020304" pitchFamily="18" charset="0"/>
                <a:ea typeface="Calibri"/>
                <a:cs typeface="Times New Roman" panose="02020603050405020304" pitchFamily="18" charset="0"/>
                <a:sym typeface="Calibri"/>
              </a:rPr>
              <a:t>CƠ SỞ DỮ LIỆU</a:t>
            </a:r>
            <a:endParaRPr sz="2400" b="0" i="0" u="none" strike="noStrike" cap="none" dirty="0">
              <a:solidFill>
                <a:srgbClr val="E80000"/>
              </a:solidFill>
              <a:latin typeface="Times New Roman" panose="02020603050405020304" pitchFamily="18" charset="0"/>
              <a:cs typeface="Times New Roman" panose="02020603050405020304" pitchFamily="18" charset="0"/>
              <a:sym typeface="Arial"/>
            </a:endParaRPr>
          </a:p>
        </p:txBody>
      </p:sp>
      <p:pic>
        <p:nvPicPr>
          <p:cNvPr id="2" name="Hình ảnh 1">
            <a:extLst>
              <a:ext uri="{FF2B5EF4-FFF2-40B4-BE49-F238E27FC236}">
                <a16:creationId xmlns:a16="http://schemas.microsoft.com/office/drawing/2014/main" id="{05648482-6599-BCD7-D82A-22F28D426E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749" y="1133061"/>
            <a:ext cx="11360426" cy="519816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grpSp>
        <p:nvGrpSpPr>
          <p:cNvPr id="839" name="Google Shape;839;p16"/>
          <p:cNvGrpSpPr/>
          <p:nvPr/>
        </p:nvGrpSpPr>
        <p:grpSpPr>
          <a:xfrm>
            <a:off x="2386080" y="0"/>
            <a:ext cx="3314880" cy="6857640"/>
            <a:chOff x="2386080" y="0"/>
            <a:chExt cx="3314880" cy="6857640"/>
          </a:xfrm>
        </p:grpSpPr>
        <p:sp>
          <p:nvSpPr>
            <p:cNvPr id="840" name="Google Shape;840;p16"/>
            <p:cNvSpPr/>
            <p:nvPr/>
          </p:nvSpPr>
          <p:spPr>
            <a:xfrm>
              <a:off x="3050280" y="0"/>
              <a:ext cx="1325520" cy="1142640"/>
            </a:xfrm>
            <a:prstGeom prst="triangle">
              <a:avLst>
                <a:gd name="adj" fmla="val 50000"/>
              </a:avLst>
            </a:prstGeom>
            <a:gradFill>
              <a:gsLst>
                <a:gs pos="0">
                  <a:srgbClr val="CF0000"/>
                </a:gs>
                <a:gs pos="48000">
                  <a:srgbClr val="FF3C3C"/>
                </a:gs>
                <a:gs pos="100000">
                  <a:srgbClr val="FF8787"/>
                </a:gs>
              </a:gsLst>
              <a:lin ang="162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16"/>
            <p:cNvSpPr/>
            <p:nvPr/>
          </p:nvSpPr>
          <p:spPr>
            <a:xfrm rot="10800000" flipH="1">
              <a:off x="3050280" y="114264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16"/>
            <p:cNvSpPr/>
            <p:nvPr/>
          </p:nvSpPr>
          <p:spPr>
            <a:xfrm rot="10800000" flipH="1">
              <a:off x="2386080" y="0"/>
              <a:ext cx="1325520" cy="1142640"/>
            </a:xfrm>
            <a:prstGeom prst="triangle">
              <a:avLst>
                <a:gd name="adj" fmla="val 50000"/>
              </a:avLst>
            </a:prstGeom>
            <a:gradFill>
              <a:gsLst>
                <a:gs pos="0">
                  <a:srgbClr val="FF7A7B"/>
                </a:gs>
                <a:gs pos="35000">
                  <a:srgbClr val="FFA3A3"/>
                </a:gs>
                <a:gs pos="100000">
                  <a:srgbClr val="FFD6D6"/>
                </a:gs>
              </a:gsLst>
              <a:lin ang="16200000" scaled="0"/>
            </a:gradFill>
            <a:ln w="9525" cap="flat" cmpd="sng">
              <a:solidFill>
                <a:srgbClr val="FD3030"/>
              </a:solidFill>
              <a:prstDash val="solid"/>
              <a:miter lim="8000"/>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16"/>
            <p:cNvSpPr/>
            <p:nvPr/>
          </p:nvSpPr>
          <p:spPr>
            <a:xfrm>
              <a:off x="3712320" y="114300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16"/>
            <p:cNvSpPr/>
            <p:nvPr/>
          </p:nvSpPr>
          <p:spPr>
            <a:xfrm rot="10800000" flipH="1">
              <a:off x="3713400" y="2285640"/>
              <a:ext cx="1325520" cy="114264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16"/>
            <p:cNvSpPr/>
            <p:nvPr/>
          </p:nvSpPr>
          <p:spPr>
            <a:xfrm>
              <a:off x="4375440" y="2286000"/>
              <a:ext cx="1325520" cy="114264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16"/>
            <p:cNvSpPr/>
            <p:nvPr/>
          </p:nvSpPr>
          <p:spPr>
            <a:xfrm rot="10800000" flipH="1">
              <a:off x="4375440" y="342864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16"/>
            <p:cNvSpPr/>
            <p:nvPr/>
          </p:nvSpPr>
          <p:spPr>
            <a:xfrm>
              <a:off x="3711960" y="342900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16"/>
            <p:cNvSpPr/>
            <p:nvPr/>
          </p:nvSpPr>
          <p:spPr>
            <a:xfrm rot="10800000" flipH="1">
              <a:off x="3711960" y="4571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16"/>
            <p:cNvSpPr/>
            <p:nvPr/>
          </p:nvSpPr>
          <p:spPr>
            <a:xfrm>
              <a:off x="3047400" y="4572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16"/>
            <p:cNvSpPr/>
            <p:nvPr/>
          </p:nvSpPr>
          <p:spPr>
            <a:xfrm rot="10800000" flipH="1">
              <a:off x="3050280" y="5714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16"/>
            <p:cNvSpPr/>
            <p:nvPr/>
          </p:nvSpPr>
          <p:spPr>
            <a:xfrm>
              <a:off x="2386080" y="5715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2" name="Google Shape;852;p16"/>
          <p:cNvSpPr/>
          <p:nvPr/>
        </p:nvSpPr>
        <p:spPr>
          <a:xfrm>
            <a:off x="820800" y="3013560"/>
            <a:ext cx="3767760" cy="821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1" u="none" strike="noStrike" cap="none" dirty="0" err="1">
                <a:solidFill>
                  <a:srgbClr val="FF3737"/>
                </a:solidFill>
                <a:latin typeface="Times New Roman" panose="02020603050405020304" pitchFamily="18" charset="0"/>
                <a:ea typeface="Calibri"/>
                <a:cs typeface="Times New Roman" panose="02020603050405020304" pitchFamily="18" charset="0"/>
                <a:sym typeface="Calibri"/>
              </a:rPr>
              <a:t>Phần</a:t>
            </a:r>
            <a:r>
              <a:rPr lang="en-US" sz="4800" b="1" i="1" u="none" strike="noStrike" cap="none" dirty="0">
                <a:solidFill>
                  <a:srgbClr val="FF3737"/>
                </a:solidFill>
                <a:latin typeface="Times New Roman" panose="02020603050405020304" pitchFamily="18" charset="0"/>
                <a:ea typeface="Calibri"/>
                <a:cs typeface="Times New Roman" panose="02020603050405020304" pitchFamily="18" charset="0"/>
                <a:sym typeface="Calibri"/>
              </a:rPr>
              <a:t> 04 :</a:t>
            </a:r>
            <a:endParaRPr sz="48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grpSp>
        <p:nvGrpSpPr>
          <p:cNvPr id="853" name="Google Shape;853;p16"/>
          <p:cNvGrpSpPr/>
          <p:nvPr/>
        </p:nvGrpSpPr>
        <p:grpSpPr>
          <a:xfrm>
            <a:off x="5867401" y="2495347"/>
            <a:ext cx="4937098" cy="2914853"/>
            <a:chOff x="5894486" y="1770109"/>
            <a:chExt cx="5259520" cy="365051"/>
          </a:xfrm>
        </p:grpSpPr>
        <p:sp>
          <p:nvSpPr>
            <p:cNvPr id="854" name="Google Shape;854;p16"/>
            <p:cNvSpPr/>
            <p:nvPr/>
          </p:nvSpPr>
          <p:spPr>
            <a:xfrm>
              <a:off x="5894486" y="1770109"/>
              <a:ext cx="5259520" cy="242654"/>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n-US" sz="6000" b="0" i="0" u="none" strike="noStrike" cap="none" dirty="0">
                  <a:solidFill>
                    <a:schemeClr val="dk1"/>
                  </a:solidFill>
                  <a:latin typeface="Times New Roman" panose="02020603050405020304" pitchFamily="18" charset="0"/>
                  <a:cs typeface="Times New Roman" panose="02020603050405020304" pitchFamily="18" charset="0"/>
                  <a:sym typeface="Arial"/>
                </a:rPr>
                <a:t>DEMO </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ctr" rtl="0">
                <a:lnSpc>
                  <a:spcPct val="100000"/>
                </a:lnSpc>
                <a:spcBef>
                  <a:spcPts val="0"/>
                </a:spcBef>
                <a:spcAft>
                  <a:spcPts val="0"/>
                </a:spcAft>
                <a:buClr>
                  <a:srgbClr val="000000"/>
                </a:buClr>
                <a:buSzPts val="6000"/>
                <a:buFont typeface="Arial"/>
                <a:buNone/>
              </a:pPr>
              <a:r>
                <a:rPr lang="en-US" sz="6000" b="0" i="0" u="none" strike="noStrike" cap="none" dirty="0">
                  <a:solidFill>
                    <a:schemeClr val="dk1"/>
                  </a:solidFill>
                  <a:latin typeface="Times New Roman" panose="02020603050405020304" pitchFamily="18" charset="0"/>
                  <a:cs typeface="Times New Roman" panose="02020603050405020304" pitchFamily="18" charset="0"/>
                  <a:sym typeface="Arial"/>
                </a:rPr>
                <a:t>SẢN PHẨM</a:t>
              </a:r>
              <a:endParaRPr sz="60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855" name="Google Shape;855;p16"/>
            <p:cNvSpPr/>
            <p:nvPr/>
          </p:nvSpPr>
          <p:spPr>
            <a:xfrm>
              <a:off x="6525360" y="1770480"/>
              <a:ext cx="29700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a:solidFill>
                    <a:srgbClr val="FFFFFF"/>
                  </a:solidFill>
                  <a:latin typeface="Calibri"/>
                  <a:ea typeface="Calibri"/>
                  <a:cs typeface="Calibri"/>
                  <a:sym typeface="Calibri"/>
                </a:rPr>
                <a:t>1</a:t>
              </a:r>
              <a:endParaRPr sz="1800" b="0" i="0" u="none" strike="noStrike" cap="none">
                <a:solidFill>
                  <a:schemeClr val="dk1"/>
                </a:solidFill>
                <a:latin typeface="Arial"/>
                <a:ea typeface="Arial"/>
                <a:cs typeface="Arial"/>
                <a:sym typeface="Arial"/>
              </a:endParaRPr>
            </a:p>
          </p:txBody>
        </p:sp>
      </p:grpSp>
      <p:sp>
        <p:nvSpPr>
          <p:cNvPr id="856" name="Google Shape;856;p16"/>
          <p:cNvSpPr/>
          <p:nvPr/>
        </p:nvSpPr>
        <p:spPr>
          <a:xfrm>
            <a:off x="11430000" y="76200"/>
            <a:ext cx="643320" cy="59328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16"/>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Đồ án tốt nghiệp</a:t>
            </a:r>
            <a:endParaRPr sz="18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grpSp>
        <p:nvGrpSpPr>
          <p:cNvPr id="863" name="Google Shape;863;p17"/>
          <p:cNvGrpSpPr/>
          <p:nvPr/>
        </p:nvGrpSpPr>
        <p:grpSpPr>
          <a:xfrm>
            <a:off x="2386080" y="0"/>
            <a:ext cx="3314880" cy="6857640"/>
            <a:chOff x="2386080" y="0"/>
            <a:chExt cx="3314880" cy="6857640"/>
          </a:xfrm>
        </p:grpSpPr>
        <p:sp>
          <p:nvSpPr>
            <p:cNvPr id="864" name="Google Shape;864;p17"/>
            <p:cNvSpPr/>
            <p:nvPr/>
          </p:nvSpPr>
          <p:spPr>
            <a:xfrm>
              <a:off x="3050280" y="0"/>
              <a:ext cx="1325520" cy="1142640"/>
            </a:xfrm>
            <a:prstGeom prst="triangle">
              <a:avLst>
                <a:gd name="adj" fmla="val 50000"/>
              </a:avLst>
            </a:prstGeom>
            <a:gradFill>
              <a:gsLst>
                <a:gs pos="0">
                  <a:srgbClr val="CF0000"/>
                </a:gs>
                <a:gs pos="48000">
                  <a:srgbClr val="FF3C3C"/>
                </a:gs>
                <a:gs pos="100000">
                  <a:srgbClr val="FF8787"/>
                </a:gs>
              </a:gsLst>
              <a:lin ang="162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17"/>
            <p:cNvSpPr/>
            <p:nvPr/>
          </p:nvSpPr>
          <p:spPr>
            <a:xfrm rot="10800000" flipH="1">
              <a:off x="3050280" y="114264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17"/>
            <p:cNvSpPr/>
            <p:nvPr/>
          </p:nvSpPr>
          <p:spPr>
            <a:xfrm rot="10800000" flipH="1">
              <a:off x="2386080" y="0"/>
              <a:ext cx="1325520" cy="1142640"/>
            </a:xfrm>
            <a:prstGeom prst="triangle">
              <a:avLst>
                <a:gd name="adj" fmla="val 50000"/>
              </a:avLst>
            </a:prstGeom>
            <a:gradFill>
              <a:gsLst>
                <a:gs pos="0">
                  <a:srgbClr val="FF7A7B"/>
                </a:gs>
                <a:gs pos="35000">
                  <a:srgbClr val="FFA3A3"/>
                </a:gs>
                <a:gs pos="100000">
                  <a:srgbClr val="FFD6D6"/>
                </a:gs>
              </a:gsLst>
              <a:lin ang="16200000" scaled="0"/>
            </a:gradFill>
            <a:ln w="9525" cap="flat" cmpd="sng">
              <a:solidFill>
                <a:srgbClr val="FD3030"/>
              </a:solidFill>
              <a:prstDash val="solid"/>
              <a:miter lim="8000"/>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17"/>
            <p:cNvSpPr/>
            <p:nvPr/>
          </p:nvSpPr>
          <p:spPr>
            <a:xfrm>
              <a:off x="3712320" y="114300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17"/>
            <p:cNvSpPr/>
            <p:nvPr/>
          </p:nvSpPr>
          <p:spPr>
            <a:xfrm rot="10800000" flipH="1">
              <a:off x="3713400" y="2285640"/>
              <a:ext cx="1325520" cy="114264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17"/>
            <p:cNvSpPr/>
            <p:nvPr/>
          </p:nvSpPr>
          <p:spPr>
            <a:xfrm>
              <a:off x="4375440" y="2286000"/>
              <a:ext cx="1325520" cy="114264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17"/>
            <p:cNvSpPr/>
            <p:nvPr/>
          </p:nvSpPr>
          <p:spPr>
            <a:xfrm rot="10800000" flipH="1">
              <a:off x="4375440" y="342864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17"/>
            <p:cNvSpPr/>
            <p:nvPr/>
          </p:nvSpPr>
          <p:spPr>
            <a:xfrm>
              <a:off x="3711960" y="342900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17"/>
            <p:cNvSpPr/>
            <p:nvPr/>
          </p:nvSpPr>
          <p:spPr>
            <a:xfrm rot="10800000" flipH="1">
              <a:off x="3711960" y="4571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17"/>
            <p:cNvSpPr/>
            <p:nvPr/>
          </p:nvSpPr>
          <p:spPr>
            <a:xfrm>
              <a:off x="3047400" y="4572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17"/>
            <p:cNvSpPr/>
            <p:nvPr/>
          </p:nvSpPr>
          <p:spPr>
            <a:xfrm rot="10800000" flipH="1">
              <a:off x="3050280" y="5714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17"/>
            <p:cNvSpPr/>
            <p:nvPr/>
          </p:nvSpPr>
          <p:spPr>
            <a:xfrm>
              <a:off x="2386080" y="5715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76" name="Google Shape;876;p17"/>
          <p:cNvSpPr/>
          <p:nvPr/>
        </p:nvSpPr>
        <p:spPr>
          <a:xfrm>
            <a:off x="820800" y="3013560"/>
            <a:ext cx="3767760" cy="821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1" u="none" strike="noStrike" cap="none" dirty="0" err="1">
                <a:solidFill>
                  <a:srgbClr val="FF3737"/>
                </a:solidFill>
                <a:latin typeface="Times New Roman" panose="02020603050405020304" pitchFamily="18" charset="0"/>
                <a:ea typeface="Calibri"/>
                <a:cs typeface="Times New Roman" panose="02020603050405020304" pitchFamily="18" charset="0"/>
                <a:sym typeface="Calibri"/>
              </a:rPr>
              <a:t>Phần</a:t>
            </a:r>
            <a:r>
              <a:rPr lang="en-US" sz="4800" b="1" i="1" u="none" strike="noStrike" cap="none" dirty="0">
                <a:solidFill>
                  <a:srgbClr val="FF3737"/>
                </a:solidFill>
                <a:latin typeface="Times New Roman" panose="02020603050405020304" pitchFamily="18" charset="0"/>
                <a:ea typeface="Calibri"/>
                <a:cs typeface="Times New Roman" panose="02020603050405020304" pitchFamily="18" charset="0"/>
                <a:sym typeface="Calibri"/>
              </a:rPr>
              <a:t> 05 :</a:t>
            </a:r>
            <a:endParaRPr sz="48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grpSp>
        <p:nvGrpSpPr>
          <p:cNvPr id="877" name="Google Shape;877;p17"/>
          <p:cNvGrpSpPr/>
          <p:nvPr/>
        </p:nvGrpSpPr>
        <p:grpSpPr>
          <a:xfrm>
            <a:off x="5684364" y="967827"/>
            <a:ext cx="6400799" cy="3979257"/>
            <a:chOff x="5879896" y="1770480"/>
            <a:chExt cx="5259520" cy="498355"/>
          </a:xfrm>
        </p:grpSpPr>
        <p:sp>
          <p:nvSpPr>
            <p:cNvPr id="878" name="Google Shape;878;p17"/>
            <p:cNvSpPr/>
            <p:nvPr/>
          </p:nvSpPr>
          <p:spPr>
            <a:xfrm>
              <a:off x="5879896" y="1887418"/>
              <a:ext cx="5259520" cy="381417"/>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dirty="0">
                  <a:solidFill>
                    <a:schemeClr val="dk1"/>
                  </a:solidFill>
                  <a:latin typeface="Times New Roman" panose="02020603050405020304" pitchFamily="18" charset="0"/>
                  <a:cs typeface="Times New Roman" panose="02020603050405020304" pitchFamily="18" charset="0"/>
                  <a:sym typeface="Arial"/>
                </a:rPr>
                <a:t>HẠN CHẾ</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dirty="0">
                  <a:solidFill>
                    <a:schemeClr val="dk1"/>
                  </a:solidFill>
                  <a:latin typeface="Times New Roman" panose="02020603050405020304" pitchFamily="18" charset="0"/>
                  <a:cs typeface="Times New Roman" panose="02020603050405020304" pitchFamily="18" charset="0"/>
                  <a:sym typeface="Arial"/>
                </a:rPr>
                <a:t>&amp;</a:t>
              </a:r>
              <a:endParaRPr sz="48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dirty="0">
                  <a:solidFill>
                    <a:schemeClr val="dk1"/>
                  </a:solidFill>
                  <a:latin typeface="Times New Roman" panose="02020603050405020304" pitchFamily="18" charset="0"/>
                  <a:cs typeface="Times New Roman" panose="02020603050405020304" pitchFamily="18" charset="0"/>
                  <a:sym typeface="Arial"/>
                </a:rPr>
                <a:t>HƯỚNG PHÁT TRIỂN</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dirty="0">
                  <a:solidFill>
                    <a:schemeClr val="dk1"/>
                  </a:solidFill>
                  <a:latin typeface="Times New Roman" panose="02020603050405020304" pitchFamily="18" charset="0"/>
                  <a:cs typeface="Times New Roman" panose="02020603050405020304" pitchFamily="18" charset="0"/>
                  <a:sym typeface="Arial"/>
                </a:rPr>
                <a:t>ĐỀ TÀI</a:t>
              </a:r>
              <a:endParaRPr sz="48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879" name="Google Shape;879;p17"/>
            <p:cNvSpPr/>
            <p:nvPr/>
          </p:nvSpPr>
          <p:spPr>
            <a:xfrm>
              <a:off x="6525360" y="1770480"/>
              <a:ext cx="29700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a:solidFill>
                    <a:srgbClr val="FFFFFF"/>
                  </a:solidFill>
                  <a:latin typeface="Calibri"/>
                  <a:ea typeface="Calibri"/>
                  <a:cs typeface="Calibri"/>
                  <a:sym typeface="Calibri"/>
                </a:rPr>
                <a:t>1</a:t>
              </a:r>
              <a:endParaRPr sz="1800" b="0" i="0" u="none" strike="noStrike" cap="none">
                <a:solidFill>
                  <a:schemeClr val="dk1"/>
                </a:solidFill>
                <a:latin typeface="Arial"/>
                <a:ea typeface="Arial"/>
                <a:cs typeface="Arial"/>
                <a:sym typeface="Arial"/>
              </a:endParaRPr>
            </a:p>
          </p:txBody>
        </p:sp>
      </p:grpSp>
      <p:sp>
        <p:nvSpPr>
          <p:cNvPr id="880" name="Google Shape;880;p17"/>
          <p:cNvSpPr/>
          <p:nvPr/>
        </p:nvSpPr>
        <p:spPr>
          <a:xfrm>
            <a:off x="11430000" y="76200"/>
            <a:ext cx="643320" cy="59328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17"/>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Đồ án tốt nghiệp</a:t>
            </a:r>
            <a:endParaRPr sz="18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8"/>
          <p:cNvSpPr/>
          <p:nvPr/>
        </p:nvSpPr>
        <p:spPr>
          <a:xfrm>
            <a:off x="2106720" y="415800"/>
            <a:ext cx="386244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err="1">
                <a:solidFill>
                  <a:srgbClr val="FF3737"/>
                </a:solidFill>
                <a:latin typeface="Times New Roman" panose="02020603050405020304" pitchFamily="18" charset="0"/>
                <a:ea typeface="Calibri"/>
                <a:cs typeface="Times New Roman" panose="02020603050405020304" pitchFamily="18" charset="0"/>
                <a:sym typeface="Calibri"/>
              </a:rPr>
              <a:t>Hạn</a:t>
            </a:r>
            <a:r>
              <a:rPr lang="en-US" sz="2400" b="1" i="0" u="none" strike="noStrike" cap="none" dirty="0">
                <a:solidFill>
                  <a:srgbClr val="FF3737"/>
                </a:solidFill>
                <a:latin typeface="Times New Roman" panose="02020603050405020304" pitchFamily="18" charset="0"/>
                <a:ea typeface="Calibri"/>
                <a:cs typeface="Times New Roman" panose="02020603050405020304" pitchFamily="18" charset="0"/>
                <a:sym typeface="Calibri"/>
              </a:rPr>
              <a:t> </a:t>
            </a:r>
            <a:r>
              <a:rPr lang="en-US" sz="2400" b="1" i="0" u="none" strike="noStrike" cap="none" dirty="0" err="1">
                <a:solidFill>
                  <a:srgbClr val="FF3737"/>
                </a:solidFill>
                <a:latin typeface="Times New Roman" panose="02020603050405020304" pitchFamily="18" charset="0"/>
                <a:ea typeface="Calibri"/>
                <a:cs typeface="Times New Roman" panose="02020603050405020304" pitchFamily="18" charset="0"/>
                <a:sym typeface="Calibri"/>
              </a:rPr>
              <a:t>chế</a:t>
            </a:r>
            <a:endParaRPr sz="24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grpSp>
        <p:nvGrpSpPr>
          <p:cNvPr id="887" name="Google Shape;887;p18"/>
          <p:cNvGrpSpPr/>
          <p:nvPr/>
        </p:nvGrpSpPr>
        <p:grpSpPr>
          <a:xfrm>
            <a:off x="2273541" y="3734160"/>
            <a:ext cx="2400222" cy="2153392"/>
            <a:chOff x="3216730" y="4110749"/>
            <a:chExt cx="2400222" cy="2153392"/>
          </a:xfrm>
        </p:grpSpPr>
        <p:sp>
          <p:nvSpPr>
            <p:cNvPr id="888" name="Google Shape;888;p18"/>
            <p:cNvSpPr/>
            <p:nvPr/>
          </p:nvSpPr>
          <p:spPr>
            <a:xfrm>
              <a:off x="3216730" y="4110749"/>
              <a:ext cx="2400222" cy="2153392"/>
            </a:xfrm>
            <a:prstGeom prst="rect">
              <a:avLst/>
            </a:prstGeom>
            <a:noFill/>
            <a:ln w="38100" cap="flat" cmpd="sng">
              <a:solidFill>
                <a:srgbClr val="FFC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7F7F7F"/>
                </a:solidFill>
                <a:latin typeface="Arial"/>
                <a:ea typeface="Arial"/>
                <a:cs typeface="Arial"/>
                <a:sym typeface="Arial"/>
              </a:endParaRPr>
            </a:p>
          </p:txBody>
        </p:sp>
        <p:sp>
          <p:nvSpPr>
            <p:cNvPr id="889" name="Google Shape;889;p18"/>
            <p:cNvSpPr/>
            <p:nvPr/>
          </p:nvSpPr>
          <p:spPr>
            <a:xfrm>
              <a:off x="3299517" y="4350807"/>
              <a:ext cx="2008415" cy="144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200" b="0" i="0" u="none" strike="noStrike" cap="none" dirty="0" err="1">
                  <a:solidFill>
                    <a:schemeClr val="dk1"/>
                  </a:solidFill>
                  <a:latin typeface="Times New Roman" panose="02020603050405020304" pitchFamily="18" charset="0"/>
                  <a:cs typeface="Times New Roman" panose="02020603050405020304" pitchFamily="18" charset="0"/>
                  <a:sym typeface="Arial"/>
                </a:rPr>
                <a:t>Chưa</a:t>
              </a:r>
              <a:r>
                <a:rPr lang="en-US" sz="22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200" b="0" i="0" u="none" strike="noStrike" cap="none" dirty="0" err="1">
                  <a:solidFill>
                    <a:schemeClr val="dk1"/>
                  </a:solidFill>
                  <a:latin typeface="Times New Roman" panose="02020603050405020304" pitchFamily="18" charset="0"/>
                  <a:cs typeface="Times New Roman" panose="02020603050405020304" pitchFamily="18" charset="0"/>
                  <a:sym typeface="Arial"/>
                </a:rPr>
                <a:t>có</a:t>
              </a:r>
              <a:r>
                <a:rPr lang="en-US" sz="22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200" b="0" i="0" u="none" strike="noStrike" cap="none" dirty="0" err="1">
                  <a:solidFill>
                    <a:schemeClr val="dk1"/>
                  </a:solidFill>
                  <a:latin typeface="Times New Roman" panose="02020603050405020304" pitchFamily="18" charset="0"/>
                  <a:cs typeface="Times New Roman" panose="02020603050405020304" pitchFamily="18" charset="0"/>
                  <a:sym typeface="Arial"/>
                </a:rPr>
                <a:t>chức</a:t>
              </a:r>
              <a:r>
                <a:rPr lang="en-US" sz="22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200" b="0" i="0" u="none" strike="noStrike" cap="none" dirty="0" err="1">
                  <a:solidFill>
                    <a:schemeClr val="dk1"/>
                  </a:solidFill>
                  <a:latin typeface="Times New Roman" panose="02020603050405020304" pitchFamily="18" charset="0"/>
                  <a:cs typeface="Times New Roman" panose="02020603050405020304" pitchFamily="18" charset="0"/>
                  <a:sym typeface="Arial"/>
                </a:rPr>
                <a:t>năng</a:t>
              </a:r>
              <a:r>
                <a:rPr lang="en-US" sz="22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200" b="0" i="0" u="none" strike="noStrike" cap="none" dirty="0" err="1">
                  <a:solidFill>
                    <a:schemeClr val="dk1"/>
                  </a:solidFill>
                  <a:latin typeface="Times New Roman" panose="02020603050405020304" pitchFamily="18" charset="0"/>
                  <a:cs typeface="Times New Roman" panose="02020603050405020304" pitchFamily="18" charset="0"/>
                  <a:sym typeface="Arial"/>
                </a:rPr>
                <a:t>sao</a:t>
              </a:r>
              <a:r>
                <a:rPr lang="en-US" sz="22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200" b="0" i="0" u="none" strike="noStrike" cap="none" dirty="0" err="1">
                  <a:solidFill>
                    <a:schemeClr val="dk1"/>
                  </a:solidFill>
                  <a:latin typeface="Times New Roman" panose="02020603050405020304" pitchFamily="18" charset="0"/>
                  <a:cs typeface="Times New Roman" panose="02020603050405020304" pitchFamily="18" charset="0"/>
                  <a:sym typeface="Arial"/>
                </a:rPr>
                <a:t>lưu</a:t>
              </a:r>
              <a:r>
                <a:rPr lang="en-US" sz="22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200" b="0" i="0" u="none" strike="noStrike" cap="none" dirty="0" err="1">
                  <a:solidFill>
                    <a:schemeClr val="dk1"/>
                  </a:solidFill>
                  <a:latin typeface="Times New Roman" panose="02020603050405020304" pitchFamily="18" charset="0"/>
                  <a:cs typeface="Times New Roman" panose="02020603050405020304" pitchFamily="18" charset="0"/>
                  <a:sym typeface="Arial"/>
                </a:rPr>
                <a:t>và</a:t>
              </a:r>
              <a:r>
                <a:rPr lang="en-US" sz="22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200" b="0" i="0" u="none" strike="noStrike" cap="none" dirty="0" err="1">
                  <a:solidFill>
                    <a:schemeClr val="dk1"/>
                  </a:solidFill>
                  <a:latin typeface="Times New Roman" panose="02020603050405020304" pitchFamily="18" charset="0"/>
                  <a:cs typeface="Times New Roman" panose="02020603050405020304" pitchFamily="18" charset="0"/>
                  <a:sym typeface="Arial"/>
                </a:rPr>
                <a:t>hồi</a:t>
              </a:r>
              <a:r>
                <a:rPr lang="en-US" sz="22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200" b="0" i="0" u="none" strike="noStrike" cap="none" dirty="0" err="1">
                  <a:solidFill>
                    <a:schemeClr val="dk1"/>
                  </a:solidFill>
                  <a:latin typeface="Times New Roman" panose="02020603050405020304" pitchFamily="18" charset="0"/>
                  <a:cs typeface="Times New Roman" panose="02020603050405020304" pitchFamily="18" charset="0"/>
                  <a:sym typeface="Arial"/>
                </a:rPr>
                <a:t>phục</a:t>
              </a:r>
              <a:r>
                <a:rPr lang="en-US" sz="22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200" b="0" i="0" u="none" strike="noStrike" cap="none" dirty="0" err="1">
                  <a:solidFill>
                    <a:schemeClr val="dk1"/>
                  </a:solidFill>
                  <a:latin typeface="Times New Roman" panose="02020603050405020304" pitchFamily="18" charset="0"/>
                  <a:cs typeface="Times New Roman" panose="02020603050405020304" pitchFamily="18" charset="0"/>
                  <a:sym typeface="Arial"/>
                </a:rPr>
                <a:t>dữ</a:t>
              </a:r>
              <a:r>
                <a:rPr lang="en-US" sz="22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200" b="0" i="0" u="none" strike="noStrike" cap="none" dirty="0" err="1">
                  <a:solidFill>
                    <a:schemeClr val="dk1"/>
                  </a:solidFill>
                  <a:latin typeface="Times New Roman" panose="02020603050405020304" pitchFamily="18" charset="0"/>
                  <a:cs typeface="Times New Roman" panose="02020603050405020304" pitchFamily="18" charset="0"/>
                  <a:sym typeface="Arial"/>
                </a:rPr>
                <a:t>liệu</a:t>
              </a:r>
              <a:r>
                <a:rPr lang="en-US" sz="2200" dirty="0">
                  <a:solidFill>
                    <a:schemeClr val="dk1"/>
                  </a:solidFill>
                  <a:latin typeface="Times New Roman" panose="02020603050405020304" pitchFamily="18" charset="0"/>
                  <a:cs typeface="Times New Roman" panose="02020603050405020304" pitchFamily="18" charset="0"/>
                </a:rPr>
                <a:t>, </a:t>
              </a:r>
              <a:r>
                <a:rPr lang="en-US" sz="2200" dirty="0" err="1">
                  <a:solidFill>
                    <a:schemeClr val="dk1"/>
                  </a:solidFill>
                  <a:latin typeface="Times New Roman" panose="02020603050405020304" pitchFamily="18" charset="0"/>
                  <a:cs typeface="Times New Roman" panose="02020603050405020304" pitchFamily="18" charset="0"/>
                </a:rPr>
                <a:t>bảo</a:t>
              </a:r>
              <a:r>
                <a:rPr lang="en-US" sz="2200" dirty="0">
                  <a:solidFill>
                    <a:schemeClr val="dk1"/>
                  </a:solidFill>
                  <a:latin typeface="Times New Roman" panose="02020603050405020304" pitchFamily="18" charset="0"/>
                  <a:cs typeface="Times New Roman" panose="02020603050405020304" pitchFamily="18" charset="0"/>
                </a:rPr>
                <a:t> </a:t>
              </a:r>
              <a:r>
                <a:rPr lang="en-US" sz="2200" dirty="0" err="1">
                  <a:solidFill>
                    <a:schemeClr val="dk1"/>
                  </a:solidFill>
                  <a:latin typeface="Times New Roman" panose="02020603050405020304" pitchFamily="18" charset="0"/>
                  <a:cs typeface="Times New Roman" panose="02020603050405020304" pitchFamily="18" charset="0"/>
                </a:rPr>
                <a:t>mật</a:t>
              </a:r>
              <a:r>
                <a:rPr lang="en-US" sz="2200" dirty="0">
                  <a:solidFill>
                    <a:schemeClr val="dk1"/>
                  </a:solidFill>
                  <a:latin typeface="Times New Roman" panose="02020603050405020304" pitchFamily="18" charset="0"/>
                  <a:cs typeface="Times New Roman" panose="02020603050405020304" pitchFamily="18" charset="0"/>
                </a:rPr>
                <a:t>,</a:t>
              </a:r>
              <a:endParaRPr sz="22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grpSp>
      <p:grpSp>
        <p:nvGrpSpPr>
          <p:cNvPr id="890" name="Google Shape;890;p18"/>
          <p:cNvGrpSpPr/>
          <p:nvPr/>
        </p:nvGrpSpPr>
        <p:grpSpPr>
          <a:xfrm>
            <a:off x="2286000" y="1371600"/>
            <a:ext cx="7620000" cy="2153392"/>
            <a:chOff x="3229189" y="1748189"/>
            <a:chExt cx="2400222" cy="2153392"/>
          </a:xfrm>
        </p:grpSpPr>
        <p:sp>
          <p:nvSpPr>
            <p:cNvPr id="891" name="Google Shape;891;p18"/>
            <p:cNvSpPr/>
            <p:nvPr/>
          </p:nvSpPr>
          <p:spPr>
            <a:xfrm>
              <a:off x="3229189" y="1748189"/>
              <a:ext cx="2400222" cy="2153392"/>
            </a:xfrm>
            <a:prstGeom prst="rect">
              <a:avLst/>
            </a:prstGeom>
            <a:noFill/>
            <a:ln w="38100" cap="flat" cmpd="sng">
              <a:solidFill>
                <a:srgbClr val="FFC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7F7F7F"/>
                </a:solidFill>
                <a:latin typeface="Arial"/>
                <a:ea typeface="Arial"/>
                <a:cs typeface="Arial"/>
                <a:sym typeface="Arial"/>
              </a:endParaRPr>
            </a:p>
          </p:txBody>
        </p:sp>
        <p:sp>
          <p:nvSpPr>
            <p:cNvPr id="892" name="Google Shape;892;p18"/>
            <p:cNvSpPr/>
            <p:nvPr/>
          </p:nvSpPr>
          <p:spPr>
            <a:xfrm>
              <a:off x="3325152" y="2021615"/>
              <a:ext cx="1992230" cy="13849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800" b="0" i="0" u="none" strike="noStrike" cap="none" dirty="0" err="1">
                  <a:solidFill>
                    <a:schemeClr val="dk1"/>
                  </a:solidFill>
                  <a:latin typeface="Times New Roman" panose="02020603050405020304" pitchFamily="18" charset="0"/>
                  <a:cs typeface="Times New Roman" panose="02020603050405020304" pitchFamily="18" charset="0"/>
                  <a:sym typeface="Arial"/>
                </a:rPr>
                <a:t>Phần</a:t>
              </a:r>
              <a:r>
                <a:rPr lang="en-US" sz="28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chemeClr val="dk1"/>
                  </a:solidFill>
                  <a:latin typeface="Times New Roman" panose="02020603050405020304" pitchFamily="18" charset="0"/>
                  <a:cs typeface="Times New Roman" panose="02020603050405020304" pitchFamily="18" charset="0"/>
                  <a:sym typeface="Arial"/>
                </a:rPr>
                <a:t>mềm</a:t>
              </a:r>
              <a:r>
                <a:rPr lang="en-US" sz="28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chemeClr val="dk1"/>
                  </a:solidFill>
                  <a:latin typeface="Times New Roman" panose="02020603050405020304" pitchFamily="18" charset="0"/>
                  <a:cs typeface="Times New Roman" panose="02020603050405020304" pitchFamily="18" charset="0"/>
                  <a:sym typeface="Arial"/>
                </a:rPr>
                <a:t>vẫn</a:t>
              </a:r>
              <a:r>
                <a:rPr lang="en-US" sz="28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chemeClr val="dk1"/>
                  </a:solidFill>
                  <a:latin typeface="Times New Roman" panose="02020603050405020304" pitchFamily="18" charset="0"/>
                  <a:cs typeface="Times New Roman" panose="02020603050405020304" pitchFamily="18" charset="0"/>
                  <a:sym typeface="Arial"/>
                </a:rPr>
                <a:t>còn</a:t>
              </a:r>
              <a:r>
                <a:rPr lang="en-US" sz="28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chemeClr val="dk1"/>
                  </a:solidFill>
                  <a:latin typeface="Times New Roman" panose="02020603050405020304" pitchFamily="18" charset="0"/>
                  <a:cs typeface="Times New Roman" panose="02020603050405020304" pitchFamily="18" charset="0"/>
                  <a:sym typeface="Arial"/>
                </a:rPr>
                <a:t>thiếu</a:t>
              </a:r>
              <a:r>
                <a:rPr lang="en-US" sz="28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chemeClr val="dk1"/>
                  </a:solidFill>
                  <a:latin typeface="Times New Roman" panose="02020603050405020304" pitchFamily="18" charset="0"/>
                  <a:cs typeface="Times New Roman" panose="02020603050405020304" pitchFamily="18" charset="0"/>
                  <a:sym typeface="Arial"/>
                </a:rPr>
                <a:t>chức</a:t>
              </a:r>
              <a:r>
                <a:rPr lang="en-US" sz="28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chemeClr val="dk1"/>
                  </a:solidFill>
                  <a:latin typeface="Times New Roman" panose="02020603050405020304" pitchFamily="18" charset="0"/>
                  <a:cs typeface="Times New Roman" panose="02020603050405020304" pitchFamily="18" charset="0"/>
                  <a:sym typeface="Arial"/>
                </a:rPr>
                <a:t>năng</a:t>
              </a:r>
              <a:r>
                <a:rPr lang="en-US" sz="28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chemeClr val="dk1"/>
                  </a:solidFill>
                  <a:latin typeface="Times New Roman" panose="02020603050405020304" pitchFamily="18" charset="0"/>
                  <a:cs typeface="Times New Roman" panose="02020603050405020304" pitchFamily="18" charset="0"/>
                  <a:sym typeface="Arial"/>
                </a:rPr>
                <a:t>chưa</a:t>
              </a:r>
              <a:r>
                <a:rPr lang="en-US" sz="28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chemeClr val="dk1"/>
                  </a:solidFill>
                  <a:latin typeface="Times New Roman" panose="02020603050405020304" pitchFamily="18" charset="0"/>
                  <a:cs typeface="Times New Roman" panose="02020603050405020304" pitchFamily="18" charset="0"/>
                  <a:sym typeface="Arial"/>
                </a:rPr>
                <a:t>hoàn</a:t>
              </a:r>
              <a:r>
                <a:rPr lang="en-US" sz="28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chemeClr val="dk1"/>
                  </a:solidFill>
                  <a:latin typeface="Times New Roman" panose="02020603050405020304" pitchFamily="18" charset="0"/>
                  <a:cs typeface="Times New Roman" panose="02020603050405020304" pitchFamily="18" charset="0"/>
                  <a:sym typeface="Arial"/>
                </a:rPr>
                <a:t>thiện</a:t>
              </a:r>
              <a:r>
                <a:rPr lang="en-US" sz="28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chemeClr val="dk1"/>
                  </a:solidFill>
                  <a:latin typeface="Times New Roman" panose="02020603050405020304" pitchFamily="18" charset="0"/>
                  <a:cs typeface="Times New Roman" panose="02020603050405020304" pitchFamily="18" charset="0"/>
                  <a:sym typeface="Arial"/>
                </a:rPr>
                <a:t>như</a:t>
              </a:r>
              <a:r>
                <a:rPr lang="en-US" sz="28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chemeClr val="dk1"/>
                  </a:solidFill>
                  <a:latin typeface="Times New Roman" panose="02020603050405020304" pitchFamily="18" charset="0"/>
                  <a:cs typeface="Times New Roman" panose="02020603050405020304" pitchFamily="18" charset="0"/>
                  <a:sym typeface="Arial"/>
                </a:rPr>
                <a:t>Thống</a:t>
              </a:r>
              <a:r>
                <a:rPr lang="en-US" sz="28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chemeClr val="dk1"/>
                  </a:solidFill>
                  <a:latin typeface="Times New Roman" panose="02020603050405020304" pitchFamily="18" charset="0"/>
                  <a:cs typeface="Times New Roman" panose="02020603050405020304" pitchFamily="18" charset="0"/>
                  <a:sym typeface="Arial"/>
                </a:rPr>
                <a:t>kê</a:t>
              </a:r>
              <a:r>
                <a:rPr lang="en-US" sz="28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chemeClr val="dk1"/>
                  </a:solidFill>
                  <a:latin typeface="Times New Roman" panose="02020603050405020304" pitchFamily="18" charset="0"/>
                  <a:cs typeface="Times New Roman" panose="02020603050405020304" pitchFamily="18" charset="0"/>
                  <a:sym typeface="Arial"/>
                </a:rPr>
                <a:t>doanh</a:t>
              </a:r>
              <a:r>
                <a:rPr lang="en-US" sz="28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chemeClr val="dk1"/>
                  </a:solidFill>
                  <a:latin typeface="Times New Roman" panose="02020603050405020304" pitchFamily="18" charset="0"/>
                  <a:cs typeface="Times New Roman" panose="02020603050405020304" pitchFamily="18" charset="0"/>
                  <a:sym typeface="Arial"/>
                </a:rPr>
                <a:t>thu</a:t>
              </a:r>
              <a:r>
                <a:rPr lang="en-US" sz="28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chemeClr val="dk1"/>
                  </a:solidFill>
                  <a:latin typeface="Times New Roman" panose="02020603050405020304" pitchFamily="18" charset="0"/>
                  <a:cs typeface="Times New Roman" panose="02020603050405020304" pitchFamily="18" charset="0"/>
                  <a:sym typeface="Arial"/>
                </a:rPr>
                <a:t>còn</a:t>
              </a:r>
              <a:r>
                <a:rPr lang="en-US" sz="28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chemeClr val="dk1"/>
                  </a:solidFill>
                  <a:latin typeface="Times New Roman" panose="02020603050405020304" pitchFamily="18" charset="0"/>
                  <a:cs typeface="Times New Roman" panose="02020603050405020304" pitchFamily="18" charset="0"/>
                  <a:sym typeface="Arial"/>
                </a:rPr>
                <a:t>thiếu</a:t>
              </a:r>
              <a:r>
                <a:rPr lang="en-US" sz="28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chemeClr val="dk1"/>
                  </a:solidFill>
                  <a:latin typeface="Times New Roman" panose="02020603050405020304" pitchFamily="18" charset="0"/>
                  <a:cs typeface="Times New Roman" panose="02020603050405020304" pitchFamily="18" charset="0"/>
                  <a:sym typeface="Arial"/>
                </a:rPr>
                <a:t>sót</a:t>
              </a:r>
              <a:r>
                <a:rPr lang="en-US" sz="28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chemeClr val="dk1"/>
                  </a:solidFill>
                  <a:latin typeface="Times New Roman" panose="02020603050405020304" pitchFamily="18" charset="0"/>
                  <a:cs typeface="Times New Roman" panose="02020603050405020304" pitchFamily="18" charset="0"/>
                  <a:sym typeface="Arial"/>
                </a:rPr>
                <a:t>cũng</a:t>
              </a:r>
              <a:r>
                <a:rPr lang="en-US" sz="28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chemeClr val="dk1"/>
                  </a:solidFill>
                  <a:latin typeface="Times New Roman" panose="02020603050405020304" pitchFamily="18" charset="0"/>
                  <a:cs typeface="Times New Roman" panose="02020603050405020304" pitchFamily="18" charset="0"/>
                  <a:sym typeface="Arial"/>
                </a:rPr>
                <a:t>như</a:t>
              </a:r>
              <a:r>
                <a:rPr lang="en-US" sz="28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chemeClr val="dk1"/>
                  </a:solidFill>
                  <a:latin typeface="Times New Roman" panose="02020603050405020304" pitchFamily="18" charset="0"/>
                  <a:cs typeface="Times New Roman" panose="02020603050405020304" pitchFamily="18" charset="0"/>
                  <a:sym typeface="Arial"/>
                </a:rPr>
                <a:t>chưa</a:t>
              </a:r>
              <a:r>
                <a:rPr lang="en-US" sz="28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chemeClr val="dk1"/>
                  </a:solidFill>
                  <a:latin typeface="Times New Roman" panose="02020603050405020304" pitchFamily="18" charset="0"/>
                  <a:cs typeface="Times New Roman" panose="02020603050405020304" pitchFamily="18" charset="0"/>
                  <a:sym typeface="Arial"/>
                </a:rPr>
                <a:t>thể</a:t>
              </a:r>
              <a:r>
                <a:rPr lang="en-US" sz="2800" b="0" i="0" u="none" strike="noStrike" cap="none" dirty="0">
                  <a:solidFill>
                    <a:schemeClr val="dk1"/>
                  </a:solidFill>
                  <a:latin typeface="Times New Roman" panose="02020603050405020304" pitchFamily="18" charset="0"/>
                  <a:cs typeface="Times New Roman" panose="02020603050405020304" pitchFamily="18" charset="0"/>
                  <a:sym typeface="Arial"/>
                </a:rPr>
                <a:t> in file </a:t>
              </a:r>
              <a:r>
                <a:rPr lang="en-US" sz="2800" b="0" i="0" u="none" strike="noStrike" cap="none" dirty="0" err="1">
                  <a:solidFill>
                    <a:schemeClr val="dk1"/>
                  </a:solidFill>
                  <a:latin typeface="Times New Roman" panose="02020603050405020304" pitchFamily="18" charset="0"/>
                  <a:cs typeface="Times New Roman" panose="02020603050405020304" pitchFamily="18" charset="0"/>
                  <a:sym typeface="Arial"/>
                </a:rPr>
                <a:t>quản</a:t>
              </a:r>
              <a:r>
                <a:rPr lang="en-US" sz="28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chemeClr val="dk1"/>
                  </a:solidFill>
                  <a:latin typeface="Times New Roman" panose="02020603050405020304" pitchFamily="18" charset="0"/>
                  <a:cs typeface="Times New Roman" panose="02020603050405020304" pitchFamily="18" charset="0"/>
                  <a:sym typeface="Arial"/>
                </a:rPr>
                <a:t>lý</a:t>
              </a:r>
              <a:r>
                <a:rPr lang="en-US" sz="2800" dirty="0">
                  <a:solidFill>
                    <a:schemeClr val="dk1"/>
                  </a:solidFill>
                  <a:latin typeface="Times New Roman" panose="02020603050405020304" pitchFamily="18" charset="0"/>
                  <a:cs typeface="Times New Roman" panose="02020603050405020304" pitchFamily="18" charset="0"/>
                </a:rPr>
                <a:t>.</a:t>
              </a:r>
              <a:endParaRPr sz="28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grpSp>
      <p:grpSp>
        <p:nvGrpSpPr>
          <p:cNvPr id="893" name="Google Shape;893;p18"/>
          <p:cNvGrpSpPr/>
          <p:nvPr/>
        </p:nvGrpSpPr>
        <p:grpSpPr>
          <a:xfrm>
            <a:off x="7752821" y="3678358"/>
            <a:ext cx="2205506" cy="2153392"/>
            <a:chOff x="6541160" y="4110749"/>
            <a:chExt cx="2205506" cy="2153392"/>
          </a:xfrm>
        </p:grpSpPr>
        <p:sp>
          <p:nvSpPr>
            <p:cNvPr id="894" name="Google Shape;894;p18"/>
            <p:cNvSpPr/>
            <p:nvPr/>
          </p:nvSpPr>
          <p:spPr>
            <a:xfrm>
              <a:off x="6541160" y="4110749"/>
              <a:ext cx="2160815" cy="2153392"/>
            </a:xfrm>
            <a:prstGeom prst="rect">
              <a:avLst/>
            </a:prstGeom>
            <a:noFill/>
            <a:ln w="38100" cap="flat" cmpd="sng">
              <a:solidFill>
                <a:srgbClr val="FFC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7F7F7F"/>
                </a:solidFill>
                <a:latin typeface="Arial"/>
                <a:ea typeface="Arial"/>
                <a:cs typeface="Arial"/>
                <a:sym typeface="Arial"/>
              </a:endParaRPr>
            </a:p>
          </p:txBody>
        </p:sp>
        <p:sp>
          <p:nvSpPr>
            <p:cNvPr id="895" name="Google Shape;895;p18"/>
            <p:cNvSpPr/>
            <p:nvPr/>
          </p:nvSpPr>
          <p:spPr>
            <a:xfrm>
              <a:off x="6585851" y="4350807"/>
              <a:ext cx="2160815" cy="17850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200" b="0" i="0" u="none" strike="noStrike" cap="none" dirty="0">
                  <a:solidFill>
                    <a:schemeClr val="dk1"/>
                  </a:solidFill>
                  <a:latin typeface="Times New Roman" panose="02020603050405020304" pitchFamily="18" charset="0"/>
                  <a:cs typeface="Times New Roman" panose="02020603050405020304" pitchFamily="18" charset="0"/>
                  <a:sym typeface="Arial"/>
                </a:rPr>
                <a:t>Liên </a:t>
              </a:r>
              <a:r>
                <a:rPr lang="en-US" sz="2200" b="0" i="0" u="none" strike="noStrike" cap="none" dirty="0" err="1">
                  <a:solidFill>
                    <a:schemeClr val="dk1"/>
                  </a:solidFill>
                  <a:latin typeface="Times New Roman" panose="02020603050405020304" pitchFamily="18" charset="0"/>
                  <a:cs typeface="Times New Roman" panose="02020603050405020304" pitchFamily="18" charset="0"/>
                  <a:sym typeface="Arial"/>
                </a:rPr>
                <a:t>kết</a:t>
              </a:r>
              <a:r>
                <a:rPr lang="en-US" sz="22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200" b="0" i="0" u="none" strike="noStrike" cap="none" dirty="0" err="1">
                  <a:solidFill>
                    <a:schemeClr val="dk1"/>
                  </a:solidFill>
                  <a:latin typeface="Times New Roman" panose="02020603050405020304" pitchFamily="18" charset="0"/>
                  <a:cs typeface="Times New Roman" panose="02020603050405020304" pitchFamily="18" charset="0"/>
                  <a:sym typeface="Arial"/>
                </a:rPr>
                <a:t>tài</a:t>
              </a:r>
              <a:r>
                <a:rPr lang="en-US" sz="22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200" b="0" i="0" u="none" strike="noStrike" cap="none" dirty="0" err="1">
                  <a:solidFill>
                    <a:schemeClr val="dk1"/>
                  </a:solidFill>
                  <a:latin typeface="Times New Roman" panose="02020603050405020304" pitchFamily="18" charset="0"/>
                  <a:cs typeface="Times New Roman" panose="02020603050405020304" pitchFamily="18" charset="0"/>
                  <a:sym typeface="Arial"/>
                </a:rPr>
                <a:t>khoản</a:t>
              </a:r>
              <a:r>
                <a:rPr lang="en-US" sz="22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200" b="0" i="0" u="none" strike="noStrike" cap="none" dirty="0" err="1">
                  <a:solidFill>
                    <a:schemeClr val="dk1"/>
                  </a:solidFill>
                  <a:latin typeface="Times New Roman" panose="02020603050405020304" pitchFamily="18" charset="0"/>
                  <a:cs typeface="Times New Roman" panose="02020603050405020304" pitchFamily="18" charset="0"/>
                  <a:sym typeface="Arial"/>
                </a:rPr>
                <a:t>với</a:t>
              </a:r>
              <a:r>
                <a:rPr lang="en-US" sz="22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200" b="0" i="0" u="none" strike="noStrike" cap="none" dirty="0" err="1">
                  <a:solidFill>
                    <a:schemeClr val="dk1"/>
                  </a:solidFill>
                  <a:latin typeface="Times New Roman" panose="02020603050405020304" pitchFamily="18" charset="0"/>
                  <a:cs typeface="Times New Roman" panose="02020603050405020304" pitchFamily="18" charset="0"/>
                  <a:sym typeface="Arial"/>
                </a:rPr>
                <a:t>bên</a:t>
              </a:r>
              <a:r>
                <a:rPr lang="en-US" sz="22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2200" b="0" i="0" u="none" strike="noStrike" cap="none" dirty="0" err="1">
                  <a:solidFill>
                    <a:schemeClr val="dk1"/>
                  </a:solidFill>
                  <a:latin typeface="Times New Roman" panose="02020603050405020304" pitchFamily="18" charset="0"/>
                  <a:cs typeface="Times New Roman" panose="02020603050405020304" pitchFamily="18" charset="0"/>
                  <a:sym typeface="Arial"/>
                </a:rPr>
                <a:t>thứ</a:t>
              </a:r>
              <a:r>
                <a:rPr lang="en-US" sz="2200" b="0" i="0" u="none" strike="noStrike" cap="none" dirty="0">
                  <a:solidFill>
                    <a:schemeClr val="dk1"/>
                  </a:solidFill>
                  <a:latin typeface="Times New Roman" panose="02020603050405020304" pitchFamily="18" charset="0"/>
                  <a:cs typeface="Times New Roman" panose="02020603050405020304" pitchFamily="18" charset="0"/>
                  <a:sym typeface="Arial"/>
                </a:rPr>
                <a:t> 3 </a:t>
              </a:r>
              <a:r>
                <a:rPr lang="en-US" sz="2200" b="0" i="0" u="none" strike="noStrike" cap="none" dirty="0" err="1">
                  <a:solidFill>
                    <a:schemeClr val="dk1"/>
                  </a:solidFill>
                  <a:latin typeface="Times New Roman" panose="02020603050405020304" pitchFamily="18" charset="0"/>
                  <a:cs typeface="Times New Roman" panose="02020603050405020304" pitchFamily="18" charset="0"/>
                  <a:sym typeface="Arial"/>
                </a:rPr>
                <a:t>như</a:t>
              </a:r>
              <a:r>
                <a:rPr lang="en-US" sz="2200" b="0" i="0" u="none" strike="noStrike" cap="none" dirty="0">
                  <a:solidFill>
                    <a:schemeClr val="dk1"/>
                  </a:solidFill>
                  <a:latin typeface="Times New Roman" panose="02020603050405020304" pitchFamily="18" charset="0"/>
                  <a:cs typeface="Times New Roman" panose="02020603050405020304" pitchFamily="18" charset="0"/>
                  <a:sym typeface="Arial"/>
                </a:rPr>
                <a:t> google, </a:t>
              </a:r>
              <a:r>
                <a:rPr lang="en-US" sz="2200" b="0" i="0" u="none" strike="noStrike" cap="none" dirty="0" err="1">
                  <a:solidFill>
                    <a:schemeClr val="dk1"/>
                  </a:solidFill>
                  <a:latin typeface="Times New Roman" panose="02020603050405020304" pitchFamily="18" charset="0"/>
                  <a:cs typeface="Times New Roman" panose="02020603050405020304" pitchFamily="18" charset="0"/>
                  <a:sym typeface="Arial"/>
                </a:rPr>
                <a:t>facebook</a:t>
              </a:r>
              <a:r>
                <a:rPr lang="en-US" sz="1800" b="0" i="0" u="none" strike="noStrike" cap="none" dirty="0">
                  <a:solidFill>
                    <a:schemeClr val="dk1"/>
                  </a:solidFill>
                  <a:latin typeface="Arial"/>
                  <a:ea typeface="Arial"/>
                  <a:cs typeface="Arial"/>
                  <a:sym typeface="Arial"/>
                </a:rPr>
                <a:t>…</a:t>
              </a:r>
              <a:endParaRPr sz="1800" b="0" i="0" u="none" strike="noStrike" cap="none" dirty="0">
                <a:solidFill>
                  <a:schemeClr val="dk1"/>
                </a:solidFill>
                <a:latin typeface="Arial"/>
                <a:ea typeface="Arial"/>
                <a:cs typeface="Arial"/>
                <a:sym typeface="Arial"/>
              </a:endParaRPr>
            </a:p>
          </p:txBody>
        </p:sp>
      </p:grpSp>
      <p:sp>
        <p:nvSpPr>
          <p:cNvPr id="896" name="Google Shape;896;p18"/>
          <p:cNvSpPr/>
          <p:nvPr/>
        </p:nvSpPr>
        <p:spPr>
          <a:xfrm>
            <a:off x="8229600" y="2601662"/>
            <a:ext cx="1502228" cy="92333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5400"/>
              <a:buFont typeface="Arial"/>
              <a:buNone/>
            </a:pPr>
            <a:r>
              <a:rPr lang="en-US" sz="5400" b="0" i="0" u="none" strike="noStrike" cap="none">
                <a:solidFill>
                  <a:srgbClr val="426687"/>
                </a:solidFill>
                <a:latin typeface="Arial"/>
                <a:ea typeface="Arial"/>
                <a:cs typeface="Arial"/>
                <a:sym typeface="Arial"/>
              </a:rPr>
              <a:t>1</a:t>
            </a:r>
            <a:endParaRPr sz="5400" b="0" i="0" u="none" strike="noStrike" cap="none">
              <a:solidFill>
                <a:srgbClr val="426687"/>
              </a:solidFill>
              <a:latin typeface="Arial"/>
              <a:ea typeface="Arial"/>
              <a:cs typeface="Arial"/>
              <a:sym typeface="Arial"/>
            </a:endParaRPr>
          </a:p>
        </p:txBody>
      </p:sp>
      <p:sp>
        <p:nvSpPr>
          <p:cNvPr id="897" name="Google Shape;897;p18"/>
          <p:cNvSpPr/>
          <p:nvPr/>
        </p:nvSpPr>
        <p:spPr>
          <a:xfrm>
            <a:off x="3171535" y="4963274"/>
            <a:ext cx="1502228" cy="92333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5400"/>
              <a:buFont typeface="Arial"/>
              <a:buNone/>
            </a:pPr>
            <a:r>
              <a:rPr lang="en-US" sz="5400" b="0" i="0" u="none" strike="noStrike" cap="none">
                <a:solidFill>
                  <a:srgbClr val="426687"/>
                </a:solidFill>
                <a:latin typeface="Arial"/>
                <a:ea typeface="Arial"/>
                <a:cs typeface="Arial"/>
                <a:sym typeface="Arial"/>
              </a:rPr>
              <a:t>2</a:t>
            </a:r>
            <a:endParaRPr sz="5400" b="0" i="0" u="none" strike="noStrike" cap="none">
              <a:solidFill>
                <a:srgbClr val="426687"/>
              </a:solidFill>
              <a:latin typeface="Arial"/>
              <a:ea typeface="Arial"/>
              <a:cs typeface="Arial"/>
              <a:sym typeface="Arial"/>
            </a:endParaRPr>
          </a:p>
        </p:txBody>
      </p:sp>
      <p:sp>
        <p:nvSpPr>
          <p:cNvPr id="898" name="Google Shape;898;p18"/>
          <p:cNvSpPr/>
          <p:nvPr/>
        </p:nvSpPr>
        <p:spPr>
          <a:xfrm>
            <a:off x="8378619" y="4963274"/>
            <a:ext cx="1502228" cy="92333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5400"/>
              <a:buFont typeface="Arial"/>
              <a:buNone/>
            </a:pPr>
            <a:r>
              <a:rPr lang="en-US" sz="5400" b="0" i="0" u="none" strike="noStrike" cap="none" dirty="0">
                <a:solidFill>
                  <a:srgbClr val="426687"/>
                </a:solidFill>
                <a:latin typeface="Arial"/>
                <a:ea typeface="Arial"/>
                <a:cs typeface="Arial"/>
                <a:sym typeface="Arial"/>
              </a:rPr>
              <a:t>3</a:t>
            </a:r>
            <a:endParaRPr sz="5400" b="0" i="0" u="none" strike="noStrike" cap="none" dirty="0">
              <a:solidFill>
                <a:srgbClr val="426687"/>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0"/>
                                        </p:tgtEl>
                                        <p:attrNameLst>
                                          <p:attrName>style.visibility</p:attrName>
                                        </p:attrNameLst>
                                      </p:cBhvr>
                                      <p:to>
                                        <p:strVal val="visible"/>
                                      </p:to>
                                    </p:set>
                                    <p:animEffect transition="in" filter="fade">
                                      <p:cBhvr>
                                        <p:cTn id="7" dur="500"/>
                                        <p:tgtEl>
                                          <p:spTgt spid="89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96"/>
                                        </p:tgtEl>
                                        <p:attrNameLst>
                                          <p:attrName>style.visibility</p:attrName>
                                        </p:attrNameLst>
                                      </p:cBhvr>
                                      <p:to>
                                        <p:strVal val="visible"/>
                                      </p:to>
                                    </p:set>
                                    <p:animEffect transition="in" filter="fade">
                                      <p:cBhvr>
                                        <p:cTn id="11" dur="500"/>
                                        <p:tgtEl>
                                          <p:spTgt spid="89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87"/>
                                        </p:tgtEl>
                                        <p:attrNameLst>
                                          <p:attrName>style.visibility</p:attrName>
                                        </p:attrNameLst>
                                      </p:cBhvr>
                                      <p:to>
                                        <p:strVal val="visible"/>
                                      </p:to>
                                    </p:set>
                                    <p:animEffect transition="in" filter="fade">
                                      <p:cBhvr>
                                        <p:cTn id="16" dur="500"/>
                                        <p:tgtEl>
                                          <p:spTgt spid="88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97"/>
                                        </p:tgtEl>
                                        <p:attrNameLst>
                                          <p:attrName>style.visibility</p:attrName>
                                        </p:attrNameLst>
                                      </p:cBhvr>
                                      <p:to>
                                        <p:strVal val="visible"/>
                                      </p:to>
                                    </p:set>
                                    <p:animEffect transition="in" filter="fade">
                                      <p:cBhvr>
                                        <p:cTn id="20" dur="500"/>
                                        <p:tgtEl>
                                          <p:spTgt spid="89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93"/>
                                        </p:tgtEl>
                                        <p:attrNameLst>
                                          <p:attrName>style.visibility</p:attrName>
                                        </p:attrNameLst>
                                      </p:cBhvr>
                                      <p:to>
                                        <p:strVal val="visible"/>
                                      </p:to>
                                    </p:set>
                                    <p:animEffect transition="in" filter="fade">
                                      <p:cBhvr>
                                        <p:cTn id="25" dur="500"/>
                                        <p:tgtEl>
                                          <p:spTgt spid="893"/>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98"/>
                                        </p:tgtEl>
                                        <p:attrNameLst>
                                          <p:attrName>style.visibility</p:attrName>
                                        </p:attrNameLst>
                                      </p:cBhvr>
                                      <p:to>
                                        <p:strVal val="visible"/>
                                      </p:to>
                                    </p:set>
                                    <p:animEffect transition="in" filter="fade">
                                      <p:cBhvr>
                                        <p:cTn id="29" dur="500"/>
                                        <p:tgtEl>
                                          <p:spTgt spid="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
          <p:cNvSpPr txBox="1">
            <a:spLocks noGrp="1"/>
          </p:cNvSpPr>
          <p:nvPr>
            <p:ph type="ftr" idx="11"/>
          </p:nvPr>
        </p:nvSpPr>
        <p:spPr>
          <a:xfrm>
            <a:off x="381000" y="6234261"/>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chemeClr val="dk1"/>
                </a:solidFill>
                <a:latin typeface="Times New Roman" panose="02020603050405020304" pitchFamily="18" charset="0"/>
                <a:cs typeface="Times New Roman" panose="02020603050405020304" pitchFamily="18" charset="0"/>
                <a:sym typeface="Arial"/>
              </a:rPr>
              <a:t>Đồ</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chemeClr val="dk1"/>
                </a:solidFill>
                <a:latin typeface="Times New Roman" panose="02020603050405020304" pitchFamily="18" charset="0"/>
                <a:cs typeface="Times New Roman" panose="02020603050405020304" pitchFamily="18" charset="0"/>
                <a:sym typeface="Arial"/>
              </a:rPr>
              <a:t>án</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chemeClr val="dk1"/>
                </a:solidFill>
                <a:latin typeface="Times New Roman" panose="02020603050405020304" pitchFamily="18" charset="0"/>
                <a:cs typeface="Times New Roman" panose="02020603050405020304" pitchFamily="18" charset="0"/>
                <a:sym typeface="Arial"/>
              </a:rPr>
              <a:t>chuyên</a:t>
            </a:r>
            <a:r>
              <a:rPr lang="en-US" sz="1800" b="0" i="0" u="none" strike="noStrike" cap="none" dirty="0">
                <a:solidFill>
                  <a:schemeClr val="dk1"/>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chemeClr val="dk1"/>
                </a:solidFill>
                <a:latin typeface="Times New Roman" panose="02020603050405020304" pitchFamily="18" charset="0"/>
                <a:cs typeface="Times New Roman" panose="02020603050405020304" pitchFamily="18" charset="0"/>
                <a:sym typeface="Arial"/>
              </a:rPr>
              <a:t>nghành</a:t>
            </a:r>
            <a:endParaRPr sz="18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483" name="Google Shape;483;p2"/>
          <p:cNvSpPr/>
          <p:nvPr/>
        </p:nvSpPr>
        <p:spPr>
          <a:xfrm>
            <a:off x="2834900" y="193084"/>
            <a:ext cx="7858800" cy="646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rgbClr val="0070C0"/>
                </a:solidFill>
                <a:latin typeface="Times New Roman" panose="02020603050405020304" pitchFamily="18" charset="0"/>
                <a:cs typeface="Times New Roman" panose="02020603050405020304" pitchFamily="18" charset="0"/>
                <a:sym typeface="Arial"/>
              </a:rPr>
              <a:t>ĐẠI HỌC HÙNG VƯƠNG</a:t>
            </a:r>
            <a:endParaRPr sz="3600" b="1" i="0" u="none" strike="noStrike" cap="none" dirty="0">
              <a:solidFill>
                <a:srgbClr val="0070C0"/>
              </a:solidFill>
              <a:latin typeface="Times New Roman" panose="02020603050405020304" pitchFamily="18" charset="0"/>
              <a:cs typeface="Times New Roman" panose="02020603050405020304" pitchFamily="18" charset="0"/>
              <a:sym typeface="Arial"/>
            </a:endParaRPr>
          </a:p>
        </p:txBody>
      </p:sp>
      <p:sp>
        <p:nvSpPr>
          <p:cNvPr id="484" name="Google Shape;484;p2"/>
          <p:cNvSpPr/>
          <p:nvPr/>
        </p:nvSpPr>
        <p:spPr>
          <a:xfrm>
            <a:off x="4263850" y="839278"/>
            <a:ext cx="51396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accent4"/>
                </a:solidFill>
                <a:latin typeface="Times New Roman" panose="02020603050405020304" pitchFamily="18" charset="0"/>
                <a:cs typeface="Times New Roman" panose="02020603050405020304" pitchFamily="18" charset="0"/>
                <a:sym typeface="Arial"/>
              </a:rPr>
              <a:t>KHOA CÔNG NGHỆ </a:t>
            </a:r>
            <a:endParaRPr sz="2400" b="1" i="0" u="none" strike="noStrike" cap="none" dirty="0">
              <a:solidFill>
                <a:schemeClr val="accent4"/>
              </a:solidFill>
              <a:latin typeface="Times New Roman" panose="02020603050405020304" pitchFamily="18" charset="0"/>
              <a:cs typeface="Times New Roman" panose="02020603050405020304" pitchFamily="18" charset="0"/>
              <a:sym typeface="Arial"/>
            </a:endParaRPr>
          </a:p>
        </p:txBody>
      </p:sp>
      <p:sp>
        <p:nvSpPr>
          <p:cNvPr id="486" name="Google Shape;486;p2"/>
          <p:cNvSpPr txBox="1"/>
          <p:nvPr/>
        </p:nvSpPr>
        <p:spPr>
          <a:xfrm>
            <a:off x="685800" y="2421152"/>
            <a:ext cx="11582400" cy="12002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rgbClr val="ED1C2A"/>
                </a:solidFill>
                <a:latin typeface="Times New Roman" panose="02020603050405020304" pitchFamily="18" charset="0"/>
                <a:ea typeface="Calibri"/>
                <a:cs typeface="Times New Roman" panose="02020603050405020304" pitchFamily="18" charset="0"/>
                <a:sym typeface="Calibri"/>
              </a:rPr>
              <a:t>ĐỀ TÀI: XÂY DỰNG WEBSITE ĐẶT THỨC ĂN ONLINE</a:t>
            </a:r>
            <a:endParaRPr sz="3600" b="1" i="0" u="none" strike="noStrike" cap="none" dirty="0">
              <a:solidFill>
                <a:srgbClr val="ED1C2A"/>
              </a:solidFill>
              <a:latin typeface="Times New Roman" panose="02020603050405020304" pitchFamily="18" charset="0"/>
              <a:ea typeface="Calibri"/>
              <a:cs typeface="Times New Roman" panose="02020603050405020304" pitchFamily="18" charset="0"/>
              <a:sym typeface="Calibri"/>
            </a:endParaRPr>
          </a:p>
        </p:txBody>
      </p:sp>
      <p:sp>
        <p:nvSpPr>
          <p:cNvPr id="487" name="Google Shape;487;p2"/>
          <p:cNvSpPr/>
          <p:nvPr/>
        </p:nvSpPr>
        <p:spPr>
          <a:xfrm>
            <a:off x="-1" y="293512"/>
            <a:ext cx="252639" cy="1104159"/>
          </a:xfrm>
          <a:prstGeom prst="rect">
            <a:avLst/>
          </a:prstGeom>
          <a:solidFill>
            <a:schemeClr val="lt1"/>
          </a:solidFill>
          <a:ln w="254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19"/>
          <p:cNvSpPr/>
          <p:nvPr/>
        </p:nvSpPr>
        <p:spPr>
          <a:xfrm>
            <a:off x="2106720" y="415800"/>
            <a:ext cx="386244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3737"/>
                </a:solidFill>
                <a:latin typeface="Calibri"/>
                <a:ea typeface="Calibri"/>
                <a:cs typeface="Calibri"/>
                <a:sym typeface="Calibri"/>
              </a:rPr>
              <a:t>Hướng phát triển đề tài</a:t>
            </a:r>
            <a:endParaRPr sz="2400" b="0" i="0" u="none" strike="noStrike" cap="none">
              <a:solidFill>
                <a:schemeClr val="dk1"/>
              </a:solidFill>
              <a:latin typeface="Arial"/>
              <a:ea typeface="Arial"/>
              <a:cs typeface="Arial"/>
              <a:sym typeface="Arial"/>
            </a:endParaRPr>
          </a:p>
        </p:txBody>
      </p:sp>
      <p:pic>
        <p:nvPicPr>
          <p:cNvPr id="905" name="Google Shape;905;p19"/>
          <p:cNvPicPr preferRelativeResize="0"/>
          <p:nvPr/>
        </p:nvPicPr>
        <p:blipFill rotWithShape="1">
          <a:blip r:embed="rId3">
            <a:alphaModFix/>
          </a:blip>
          <a:srcRect/>
          <a:stretch/>
        </p:blipFill>
        <p:spPr>
          <a:xfrm>
            <a:off x="1103312" y="1862138"/>
            <a:ext cx="1866900" cy="3060700"/>
          </a:xfrm>
          <a:prstGeom prst="rect">
            <a:avLst/>
          </a:prstGeom>
          <a:noFill/>
          <a:ln>
            <a:noFill/>
          </a:ln>
        </p:spPr>
      </p:pic>
      <p:sp>
        <p:nvSpPr>
          <p:cNvPr id="906" name="Google Shape;906;p19"/>
          <p:cNvSpPr/>
          <p:nvPr/>
        </p:nvSpPr>
        <p:spPr>
          <a:xfrm>
            <a:off x="1612900" y="4168775"/>
            <a:ext cx="846138" cy="741363"/>
          </a:xfrm>
          <a:custGeom>
            <a:avLst/>
            <a:gdLst/>
            <a:ahLst/>
            <a:cxnLst/>
            <a:rect l="l" t="t" r="r" b="b"/>
            <a:pathLst>
              <a:path w="404" h="355" extrusionOk="0">
                <a:moveTo>
                  <a:pt x="312" y="341"/>
                </a:moveTo>
                <a:cubicBezTo>
                  <a:pt x="397" y="264"/>
                  <a:pt x="397" y="264"/>
                  <a:pt x="397" y="264"/>
                </a:cubicBezTo>
                <a:cubicBezTo>
                  <a:pt x="401" y="261"/>
                  <a:pt x="404" y="256"/>
                  <a:pt x="404" y="250"/>
                </a:cubicBezTo>
                <a:cubicBezTo>
                  <a:pt x="404" y="241"/>
                  <a:pt x="397" y="234"/>
                  <a:pt x="388" y="234"/>
                </a:cubicBezTo>
                <a:cubicBezTo>
                  <a:pt x="387" y="234"/>
                  <a:pt x="387" y="234"/>
                  <a:pt x="387" y="234"/>
                </a:cubicBezTo>
                <a:cubicBezTo>
                  <a:pt x="384" y="231"/>
                  <a:pt x="382" y="227"/>
                  <a:pt x="382" y="223"/>
                </a:cubicBezTo>
                <a:cubicBezTo>
                  <a:pt x="382" y="218"/>
                  <a:pt x="384" y="214"/>
                  <a:pt x="387" y="211"/>
                </a:cubicBezTo>
                <a:cubicBezTo>
                  <a:pt x="392" y="211"/>
                  <a:pt x="396" y="209"/>
                  <a:pt x="399" y="207"/>
                </a:cubicBezTo>
                <a:cubicBezTo>
                  <a:pt x="399" y="207"/>
                  <a:pt x="399" y="207"/>
                  <a:pt x="399" y="207"/>
                </a:cubicBezTo>
                <a:cubicBezTo>
                  <a:pt x="399" y="206"/>
                  <a:pt x="399" y="206"/>
                  <a:pt x="399" y="206"/>
                </a:cubicBezTo>
                <a:cubicBezTo>
                  <a:pt x="402" y="204"/>
                  <a:pt x="403" y="199"/>
                  <a:pt x="403" y="195"/>
                </a:cubicBezTo>
                <a:cubicBezTo>
                  <a:pt x="403" y="190"/>
                  <a:pt x="402" y="186"/>
                  <a:pt x="399" y="183"/>
                </a:cubicBezTo>
                <a:cubicBezTo>
                  <a:pt x="399" y="183"/>
                  <a:pt x="399" y="183"/>
                  <a:pt x="399" y="183"/>
                </a:cubicBezTo>
                <a:cubicBezTo>
                  <a:pt x="396" y="180"/>
                  <a:pt x="392" y="179"/>
                  <a:pt x="387" y="179"/>
                </a:cubicBezTo>
                <a:cubicBezTo>
                  <a:pt x="384" y="176"/>
                  <a:pt x="382" y="172"/>
                  <a:pt x="382" y="167"/>
                </a:cubicBezTo>
                <a:cubicBezTo>
                  <a:pt x="382" y="162"/>
                  <a:pt x="385" y="158"/>
                  <a:pt x="388" y="155"/>
                </a:cubicBezTo>
                <a:cubicBezTo>
                  <a:pt x="392" y="155"/>
                  <a:pt x="396" y="153"/>
                  <a:pt x="398" y="151"/>
                </a:cubicBezTo>
                <a:cubicBezTo>
                  <a:pt x="399" y="151"/>
                  <a:pt x="399" y="151"/>
                  <a:pt x="399" y="151"/>
                </a:cubicBezTo>
                <a:cubicBezTo>
                  <a:pt x="399" y="151"/>
                  <a:pt x="399" y="151"/>
                  <a:pt x="399" y="151"/>
                </a:cubicBezTo>
                <a:cubicBezTo>
                  <a:pt x="402" y="148"/>
                  <a:pt x="404" y="143"/>
                  <a:pt x="404" y="139"/>
                </a:cubicBezTo>
                <a:cubicBezTo>
                  <a:pt x="404" y="130"/>
                  <a:pt x="397" y="122"/>
                  <a:pt x="388" y="122"/>
                </a:cubicBezTo>
                <a:cubicBezTo>
                  <a:pt x="387" y="122"/>
                  <a:pt x="387" y="122"/>
                  <a:pt x="387" y="122"/>
                </a:cubicBezTo>
                <a:cubicBezTo>
                  <a:pt x="384" y="119"/>
                  <a:pt x="382" y="115"/>
                  <a:pt x="382" y="111"/>
                </a:cubicBezTo>
                <a:cubicBezTo>
                  <a:pt x="382" y="106"/>
                  <a:pt x="385" y="102"/>
                  <a:pt x="388" y="99"/>
                </a:cubicBezTo>
                <a:cubicBezTo>
                  <a:pt x="392" y="99"/>
                  <a:pt x="396" y="97"/>
                  <a:pt x="398" y="95"/>
                </a:cubicBezTo>
                <a:cubicBezTo>
                  <a:pt x="399" y="95"/>
                  <a:pt x="399" y="95"/>
                  <a:pt x="399" y="95"/>
                </a:cubicBezTo>
                <a:cubicBezTo>
                  <a:pt x="399" y="95"/>
                  <a:pt x="399" y="95"/>
                  <a:pt x="399" y="95"/>
                </a:cubicBezTo>
                <a:cubicBezTo>
                  <a:pt x="402" y="92"/>
                  <a:pt x="404" y="87"/>
                  <a:pt x="404" y="83"/>
                </a:cubicBezTo>
                <a:cubicBezTo>
                  <a:pt x="404" y="74"/>
                  <a:pt x="397" y="66"/>
                  <a:pt x="388" y="66"/>
                </a:cubicBezTo>
                <a:cubicBezTo>
                  <a:pt x="387" y="66"/>
                  <a:pt x="387" y="66"/>
                  <a:pt x="387" y="66"/>
                </a:cubicBezTo>
                <a:cubicBezTo>
                  <a:pt x="384" y="64"/>
                  <a:pt x="382" y="60"/>
                  <a:pt x="382" y="55"/>
                </a:cubicBezTo>
                <a:cubicBezTo>
                  <a:pt x="382" y="46"/>
                  <a:pt x="390" y="39"/>
                  <a:pt x="399" y="39"/>
                </a:cubicBezTo>
                <a:cubicBezTo>
                  <a:pt x="399" y="0"/>
                  <a:pt x="399" y="0"/>
                  <a:pt x="399" y="0"/>
                </a:cubicBezTo>
                <a:cubicBezTo>
                  <a:pt x="5" y="0"/>
                  <a:pt x="5" y="0"/>
                  <a:pt x="5" y="0"/>
                </a:cubicBezTo>
                <a:cubicBezTo>
                  <a:pt x="5" y="59"/>
                  <a:pt x="5" y="59"/>
                  <a:pt x="5" y="59"/>
                </a:cubicBezTo>
                <a:cubicBezTo>
                  <a:pt x="5" y="59"/>
                  <a:pt x="5" y="59"/>
                  <a:pt x="5" y="59"/>
                </a:cubicBezTo>
                <a:cubicBezTo>
                  <a:pt x="14" y="59"/>
                  <a:pt x="21" y="66"/>
                  <a:pt x="21" y="75"/>
                </a:cubicBezTo>
                <a:cubicBezTo>
                  <a:pt x="21" y="80"/>
                  <a:pt x="19" y="84"/>
                  <a:pt x="16" y="87"/>
                </a:cubicBezTo>
                <a:cubicBezTo>
                  <a:pt x="12" y="87"/>
                  <a:pt x="8" y="89"/>
                  <a:pt x="5" y="92"/>
                </a:cubicBezTo>
                <a:cubicBezTo>
                  <a:pt x="5" y="92"/>
                  <a:pt x="5" y="92"/>
                  <a:pt x="5" y="92"/>
                </a:cubicBezTo>
                <a:cubicBezTo>
                  <a:pt x="5" y="92"/>
                  <a:pt x="5" y="92"/>
                  <a:pt x="5" y="92"/>
                </a:cubicBezTo>
                <a:cubicBezTo>
                  <a:pt x="5" y="92"/>
                  <a:pt x="5" y="92"/>
                  <a:pt x="5" y="92"/>
                </a:cubicBezTo>
                <a:cubicBezTo>
                  <a:pt x="2" y="95"/>
                  <a:pt x="0" y="99"/>
                  <a:pt x="0" y="103"/>
                </a:cubicBezTo>
                <a:cubicBezTo>
                  <a:pt x="0" y="108"/>
                  <a:pt x="2" y="112"/>
                  <a:pt x="5" y="115"/>
                </a:cubicBezTo>
                <a:cubicBezTo>
                  <a:pt x="8" y="118"/>
                  <a:pt x="12" y="120"/>
                  <a:pt x="16" y="120"/>
                </a:cubicBezTo>
                <a:cubicBezTo>
                  <a:pt x="16" y="120"/>
                  <a:pt x="16" y="120"/>
                  <a:pt x="16" y="120"/>
                </a:cubicBezTo>
                <a:cubicBezTo>
                  <a:pt x="19" y="123"/>
                  <a:pt x="21" y="127"/>
                  <a:pt x="21" y="131"/>
                </a:cubicBezTo>
                <a:cubicBezTo>
                  <a:pt x="21" y="136"/>
                  <a:pt x="19" y="140"/>
                  <a:pt x="16" y="143"/>
                </a:cubicBezTo>
                <a:cubicBezTo>
                  <a:pt x="16" y="143"/>
                  <a:pt x="16" y="143"/>
                  <a:pt x="16" y="143"/>
                </a:cubicBezTo>
                <a:cubicBezTo>
                  <a:pt x="7" y="143"/>
                  <a:pt x="0" y="150"/>
                  <a:pt x="0" y="159"/>
                </a:cubicBezTo>
                <a:cubicBezTo>
                  <a:pt x="0" y="164"/>
                  <a:pt x="2" y="168"/>
                  <a:pt x="5" y="171"/>
                </a:cubicBezTo>
                <a:cubicBezTo>
                  <a:pt x="5" y="171"/>
                  <a:pt x="5" y="171"/>
                  <a:pt x="5" y="171"/>
                </a:cubicBezTo>
                <a:cubicBezTo>
                  <a:pt x="8" y="174"/>
                  <a:pt x="12" y="175"/>
                  <a:pt x="16" y="175"/>
                </a:cubicBezTo>
                <a:cubicBezTo>
                  <a:pt x="16" y="175"/>
                  <a:pt x="16" y="175"/>
                  <a:pt x="16" y="175"/>
                </a:cubicBezTo>
                <a:cubicBezTo>
                  <a:pt x="19" y="178"/>
                  <a:pt x="21" y="183"/>
                  <a:pt x="21" y="187"/>
                </a:cubicBezTo>
                <a:cubicBezTo>
                  <a:pt x="21" y="192"/>
                  <a:pt x="19" y="196"/>
                  <a:pt x="16" y="199"/>
                </a:cubicBezTo>
                <a:cubicBezTo>
                  <a:pt x="16" y="199"/>
                  <a:pt x="16" y="199"/>
                  <a:pt x="16" y="199"/>
                </a:cubicBezTo>
                <a:cubicBezTo>
                  <a:pt x="7" y="199"/>
                  <a:pt x="0" y="206"/>
                  <a:pt x="0" y="215"/>
                </a:cubicBezTo>
                <a:cubicBezTo>
                  <a:pt x="0" y="224"/>
                  <a:pt x="7" y="231"/>
                  <a:pt x="16" y="231"/>
                </a:cubicBezTo>
                <a:cubicBezTo>
                  <a:pt x="16" y="231"/>
                  <a:pt x="16" y="231"/>
                  <a:pt x="16" y="231"/>
                </a:cubicBezTo>
                <a:cubicBezTo>
                  <a:pt x="19" y="234"/>
                  <a:pt x="21" y="238"/>
                  <a:pt x="21" y="243"/>
                </a:cubicBezTo>
                <a:cubicBezTo>
                  <a:pt x="21" y="252"/>
                  <a:pt x="14" y="259"/>
                  <a:pt x="5" y="259"/>
                </a:cubicBezTo>
                <a:cubicBezTo>
                  <a:pt x="5" y="259"/>
                  <a:pt x="5" y="259"/>
                  <a:pt x="5" y="259"/>
                </a:cubicBezTo>
                <a:cubicBezTo>
                  <a:pt x="5" y="261"/>
                  <a:pt x="5" y="261"/>
                  <a:pt x="5" y="261"/>
                </a:cubicBezTo>
                <a:cubicBezTo>
                  <a:pt x="5" y="262"/>
                  <a:pt x="5" y="262"/>
                  <a:pt x="5" y="262"/>
                </a:cubicBezTo>
                <a:cubicBezTo>
                  <a:pt x="5" y="262"/>
                  <a:pt x="5" y="262"/>
                  <a:pt x="5" y="262"/>
                </a:cubicBezTo>
                <a:cubicBezTo>
                  <a:pt x="97" y="345"/>
                  <a:pt x="97" y="345"/>
                  <a:pt x="97" y="345"/>
                </a:cubicBezTo>
                <a:cubicBezTo>
                  <a:pt x="149" y="351"/>
                  <a:pt x="223" y="355"/>
                  <a:pt x="312" y="341"/>
                </a:cubicBez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7" name="Google Shape;907;p19"/>
          <p:cNvSpPr/>
          <p:nvPr/>
        </p:nvSpPr>
        <p:spPr>
          <a:xfrm>
            <a:off x="1641475" y="4610100"/>
            <a:ext cx="782638" cy="147638"/>
          </a:xfrm>
          <a:custGeom>
            <a:avLst/>
            <a:gdLst/>
            <a:ahLst/>
            <a:cxnLst/>
            <a:rect l="l" t="t" r="r" b="b"/>
            <a:pathLst>
              <a:path w="373" h="71" extrusionOk="0">
                <a:moveTo>
                  <a:pt x="2" y="20"/>
                </a:moveTo>
                <a:cubicBezTo>
                  <a:pt x="2" y="20"/>
                  <a:pt x="221" y="41"/>
                  <a:pt x="373" y="0"/>
                </a:cubicBezTo>
                <a:cubicBezTo>
                  <a:pt x="373" y="0"/>
                  <a:pt x="363" y="12"/>
                  <a:pt x="373" y="23"/>
                </a:cubicBezTo>
                <a:cubicBezTo>
                  <a:pt x="373" y="23"/>
                  <a:pt x="218" y="71"/>
                  <a:pt x="0" y="45"/>
                </a:cubicBezTo>
                <a:cubicBezTo>
                  <a:pt x="0" y="45"/>
                  <a:pt x="15" y="36"/>
                  <a:pt x="2" y="20"/>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8" name="Google Shape;908;p19"/>
          <p:cNvSpPr/>
          <p:nvPr/>
        </p:nvSpPr>
        <p:spPr>
          <a:xfrm>
            <a:off x="1641475" y="4491038"/>
            <a:ext cx="781050" cy="149225"/>
          </a:xfrm>
          <a:custGeom>
            <a:avLst/>
            <a:gdLst/>
            <a:ahLst/>
            <a:cxnLst/>
            <a:rect l="l" t="t" r="r" b="b"/>
            <a:pathLst>
              <a:path w="372" h="72" extrusionOk="0">
                <a:moveTo>
                  <a:pt x="2" y="21"/>
                </a:moveTo>
                <a:cubicBezTo>
                  <a:pt x="2" y="21"/>
                  <a:pt x="220" y="41"/>
                  <a:pt x="372" y="0"/>
                </a:cubicBezTo>
                <a:cubicBezTo>
                  <a:pt x="372" y="0"/>
                  <a:pt x="363" y="13"/>
                  <a:pt x="372" y="24"/>
                </a:cubicBezTo>
                <a:cubicBezTo>
                  <a:pt x="372" y="24"/>
                  <a:pt x="218" y="72"/>
                  <a:pt x="0" y="46"/>
                </a:cubicBezTo>
                <a:cubicBezTo>
                  <a:pt x="0" y="46"/>
                  <a:pt x="15" y="37"/>
                  <a:pt x="2" y="21"/>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9" name="Google Shape;909;p19"/>
          <p:cNvSpPr/>
          <p:nvPr/>
        </p:nvSpPr>
        <p:spPr>
          <a:xfrm>
            <a:off x="1639887" y="4373563"/>
            <a:ext cx="782638" cy="150813"/>
          </a:xfrm>
          <a:custGeom>
            <a:avLst/>
            <a:gdLst/>
            <a:ahLst/>
            <a:cxnLst/>
            <a:rect l="l" t="t" r="r" b="b"/>
            <a:pathLst>
              <a:path w="373" h="72" extrusionOk="0">
                <a:moveTo>
                  <a:pt x="2" y="21"/>
                </a:moveTo>
                <a:cubicBezTo>
                  <a:pt x="2" y="21"/>
                  <a:pt x="221" y="41"/>
                  <a:pt x="373" y="0"/>
                </a:cubicBezTo>
                <a:cubicBezTo>
                  <a:pt x="373" y="0"/>
                  <a:pt x="363" y="13"/>
                  <a:pt x="373" y="23"/>
                </a:cubicBezTo>
                <a:cubicBezTo>
                  <a:pt x="373" y="23"/>
                  <a:pt x="218" y="72"/>
                  <a:pt x="0" y="46"/>
                </a:cubicBezTo>
                <a:cubicBezTo>
                  <a:pt x="0" y="46"/>
                  <a:pt x="15" y="37"/>
                  <a:pt x="2" y="21"/>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0" name="Google Shape;910;p19"/>
          <p:cNvSpPr/>
          <p:nvPr/>
        </p:nvSpPr>
        <p:spPr>
          <a:xfrm>
            <a:off x="1639887" y="4257675"/>
            <a:ext cx="779463" cy="149225"/>
          </a:xfrm>
          <a:custGeom>
            <a:avLst/>
            <a:gdLst/>
            <a:ahLst/>
            <a:cxnLst/>
            <a:rect l="l" t="t" r="r" b="b"/>
            <a:pathLst>
              <a:path w="372" h="72" extrusionOk="0">
                <a:moveTo>
                  <a:pt x="2" y="21"/>
                </a:moveTo>
                <a:cubicBezTo>
                  <a:pt x="2" y="21"/>
                  <a:pt x="220" y="41"/>
                  <a:pt x="372" y="0"/>
                </a:cubicBezTo>
                <a:cubicBezTo>
                  <a:pt x="372" y="0"/>
                  <a:pt x="363" y="13"/>
                  <a:pt x="372" y="23"/>
                </a:cubicBezTo>
                <a:cubicBezTo>
                  <a:pt x="372" y="23"/>
                  <a:pt x="218" y="72"/>
                  <a:pt x="0" y="45"/>
                </a:cubicBezTo>
                <a:cubicBezTo>
                  <a:pt x="0" y="45"/>
                  <a:pt x="15" y="37"/>
                  <a:pt x="2" y="21"/>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1" name="Google Shape;911;p19"/>
          <p:cNvSpPr/>
          <p:nvPr/>
        </p:nvSpPr>
        <p:spPr>
          <a:xfrm>
            <a:off x="1816100" y="4881563"/>
            <a:ext cx="450850" cy="114300"/>
          </a:xfrm>
          <a:custGeom>
            <a:avLst/>
            <a:gdLst/>
            <a:ahLst/>
            <a:cxnLst/>
            <a:rect l="l" t="t" r="r" b="b"/>
            <a:pathLst>
              <a:path w="215" h="55" extrusionOk="0">
                <a:moveTo>
                  <a:pt x="0" y="4"/>
                </a:moveTo>
                <a:cubicBezTo>
                  <a:pt x="31" y="32"/>
                  <a:pt x="31" y="32"/>
                  <a:pt x="31" y="32"/>
                </a:cubicBezTo>
                <a:cubicBezTo>
                  <a:pt x="39" y="45"/>
                  <a:pt x="67" y="55"/>
                  <a:pt x="105" y="55"/>
                </a:cubicBezTo>
                <a:cubicBezTo>
                  <a:pt x="108" y="55"/>
                  <a:pt x="108" y="55"/>
                  <a:pt x="108" y="55"/>
                </a:cubicBezTo>
                <a:cubicBezTo>
                  <a:pt x="147" y="54"/>
                  <a:pt x="175" y="43"/>
                  <a:pt x="180" y="32"/>
                </a:cubicBezTo>
                <a:cubicBezTo>
                  <a:pt x="215" y="0"/>
                  <a:pt x="215" y="0"/>
                  <a:pt x="215" y="0"/>
                </a:cubicBezTo>
                <a:cubicBezTo>
                  <a:pt x="126" y="14"/>
                  <a:pt x="52" y="10"/>
                  <a:pt x="0" y="4"/>
                </a:cubicBezTo>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2" name="Google Shape;912;p19"/>
          <p:cNvSpPr/>
          <p:nvPr/>
        </p:nvSpPr>
        <p:spPr>
          <a:xfrm>
            <a:off x="1712912" y="3170238"/>
            <a:ext cx="220663" cy="998538"/>
          </a:xfrm>
          <a:custGeom>
            <a:avLst/>
            <a:gdLst/>
            <a:ahLst/>
            <a:cxnLst/>
            <a:rect l="l" t="t" r="r" b="b"/>
            <a:pathLst>
              <a:path w="105" h="479" extrusionOk="0">
                <a:moveTo>
                  <a:pt x="89" y="479"/>
                </a:moveTo>
                <a:cubicBezTo>
                  <a:pt x="89" y="479"/>
                  <a:pt x="90" y="448"/>
                  <a:pt x="90" y="402"/>
                </a:cubicBezTo>
                <a:cubicBezTo>
                  <a:pt x="91" y="391"/>
                  <a:pt x="91" y="378"/>
                  <a:pt x="91" y="365"/>
                </a:cubicBezTo>
                <a:cubicBezTo>
                  <a:pt x="91" y="362"/>
                  <a:pt x="91" y="362"/>
                  <a:pt x="91" y="362"/>
                </a:cubicBezTo>
                <a:cubicBezTo>
                  <a:pt x="91" y="361"/>
                  <a:pt x="91" y="361"/>
                  <a:pt x="91" y="361"/>
                </a:cubicBezTo>
                <a:cubicBezTo>
                  <a:pt x="91" y="360"/>
                  <a:pt x="91" y="360"/>
                  <a:pt x="91" y="360"/>
                </a:cubicBezTo>
                <a:cubicBezTo>
                  <a:pt x="91" y="358"/>
                  <a:pt x="91" y="357"/>
                  <a:pt x="91" y="355"/>
                </a:cubicBezTo>
                <a:cubicBezTo>
                  <a:pt x="91" y="352"/>
                  <a:pt x="91" y="348"/>
                  <a:pt x="91" y="345"/>
                </a:cubicBezTo>
                <a:cubicBezTo>
                  <a:pt x="90" y="338"/>
                  <a:pt x="90" y="331"/>
                  <a:pt x="88" y="324"/>
                </a:cubicBezTo>
                <a:cubicBezTo>
                  <a:pt x="87" y="317"/>
                  <a:pt x="86" y="311"/>
                  <a:pt x="84" y="304"/>
                </a:cubicBezTo>
                <a:cubicBezTo>
                  <a:pt x="82" y="296"/>
                  <a:pt x="80" y="289"/>
                  <a:pt x="78" y="282"/>
                </a:cubicBezTo>
                <a:cubicBezTo>
                  <a:pt x="74" y="267"/>
                  <a:pt x="70" y="252"/>
                  <a:pt x="66" y="238"/>
                </a:cubicBezTo>
                <a:cubicBezTo>
                  <a:pt x="33" y="119"/>
                  <a:pt x="0" y="0"/>
                  <a:pt x="0" y="0"/>
                </a:cubicBezTo>
                <a:cubicBezTo>
                  <a:pt x="0" y="0"/>
                  <a:pt x="37" y="118"/>
                  <a:pt x="73" y="235"/>
                </a:cubicBezTo>
                <a:cubicBezTo>
                  <a:pt x="78" y="250"/>
                  <a:pt x="83" y="265"/>
                  <a:pt x="87" y="279"/>
                </a:cubicBezTo>
                <a:cubicBezTo>
                  <a:pt x="89" y="286"/>
                  <a:pt x="92" y="294"/>
                  <a:pt x="94" y="301"/>
                </a:cubicBezTo>
                <a:cubicBezTo>
                  <a:pt x="96" y="308"/>
                  <a:pt x="98" y="315"/>
                  <a:pt x="99" y="323"/>
                </a:cubicBezTo>
                <a:cubicBezTo>
                  <a:pt x="101" y="330"/>
                  <a:pt x="101" y="337"/>
                  <a:pt x="102" y="344"/>
                </a:cubicBezTo>
                <a:cubicBezTo>
                  <a:pt x="103" y="348"/>
                  <a:pt x="103" y="351"/>
                  <a:pt x="103" y="355"/>
                </a:cubicBezTo>
                <a:cubicBezTo>
                  <a:pt x="103" y="356"/>
                  <a:pt x="103" y="358"/>
                  <a:pt x="103" y="360"/>
                </a:cubicBezTo>
                <a:cubicBezTo>
                  <a:pt x="103" y="361"/>
                  <a:pt x="103" y="361"/>
                  <a:pt x="103" y="361"/>
                </a:cubicBezTo>
                <a:cubicBezTo>
                  <a:pt x="103" y="362"/>
                  <a:pt x="103" y="362"/>
                  <a:pt x="103" y="362"/>
                </a:cubicBezTo>
                <a:cubicBezTo>
                  <a:pt x="103" y="365"/>
                  <a:pt x="103" y="365"/>
                  <a:pt x="103" y="365"/>
                </a:cubicBezTo>
                <a:cubicBezTo>
                  <a:pt x="104" y="378"/>
                  <a:pt x="104" y="391"/>
                  <a:pt x="104" y="402"/>
                </a:cubicBezTo>
                <a:cubicBezTo>
                  <a:pt x="105" y="448"/>
                  <a:pt x="105" y="479"/>
                  <a:pt x="105" y="479"/>
                </a:cubicBezTo>
                <a:lnTo>
                  <a:pt x="89" y="479"/>
                </a:ln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3" name="Google Shape;913;p19"/>
          <p:cNvSpPr/>
          <p:nvPr/>
        </p:nvSpPr>
        <p:spPr>
          <a:xfrm>
            <a:off x="2157412" y="3170238"/>
            <a:ext cx="215900" cy="998538"/>
          </a:xfrm>
          <a:custGeom>
            <a:avLst/>
            <a:gdLst/>
            <a:ahLst/>
            <a:cxnLst/>
            <a:rect l="l" t="t" r="r" b="b"/>
            <a:pathLst>
              <a:path w="103" h="479" extrusionOk="0">
                <a:moveTo>
                  <a:pt x="0" y="479"/>
                </a:moveTo>
                <a:cubicBezTo>
                  <a:pt x="0" y="479"/>
                  <a:pt x="1" y="449"/>
                  <a:pt x="1" y="402"/>
                </a:cubicBezTo>
                <a:cubicBezTo>
                  <a:pt x="1" y="391"/>
                  <a:pt x="1" y="378"/>
                  <a:pt x="2" y="365"/>
                </a:cubicBezTo>
                <a:cubicBezTo>
                  <a:pt x="2" y="362"/>
                  <a:pt x="2" y="359"/>
                  <a:pt x="2" y="355"/>
                </a:cubicBezTo>
                <a:cubicBezTo>
                  <a:pt x="2" y="351"/>
                  <a:pt x="2" y="348"/>
                  <a:pt x="2" y="345"/>
                </a:cubicBezTo>
                <a:cubicBezTo>
                  <a:pt x="3" y="337"/>
                  <a:pt x="4" y="330"/>
                  <a:pt x="5" y="323"/>
                </a:cubicBezTo>
                <a:cubicBezTo>
                  <a:pt x="6" y="321"/>
                  <a:pt x="6" y="319"/>
                  <a:pt x="6" y="317"/>
                </a:cubicBezTo>
                <a:cubicBezTo>
                  <a:pt x="7" y="315"/>
                  <a:pt x="7" y="314"/>
                  <a:pt x="8" y="312"/>
                </a:cubicBezTo>
                <a:cubicBezTo>
                  <a:pt x="9" y="308"/>
                  <a:pt x="10" y="304"/>
                  <a:pt x="11" y="301"/>
                </a:cubicBezTo>
                <a:cubicBezTo>
                  <a:pt x="13" y="294"/>
                  <a:pt x="15" y="287"/>
                  <a:pt x="18" y="279"/>
                </a:cubicBezTo>
                <a:cubicBezTo>
                  <a:pt x="22" y="265"/>
                  <a:pt x="26" y="250"/>
                  <a:pt x="31" y="235"/>
                </a:cubicBezTo>
                <a:cubicBezTo>
                  <a:pt x="67" y="118"/>
                  <a:pt x="103" y="0"/>
                  <a:pt x="103" y="0"/>
                </a:cubicBezTo>
                <a:cubicBezTo>
                  <a:pt x="103" y="0"/>
                  <a:pt x="71" y="119"/>
                  <a:pt x="39" y="238"/>
                </a:cubicBezTo>
                <a:cubicBezTo>
                  <a:pt x="35" y="252"/>
                  <a:pt x="31" y="267"/>
                  <a:pt x="27" y="282"/>
                </a:cubicBezTo>
                <a:cubicBezTo>
                  <a:pt x="25" y="289"/>
                  <a:pt x="23" y="297"/>
                  <a:pt x="21" y="304"/>
                </a:cubicBezTo>
                <a:cubicBezTo>
                  <a:pt x="20" y="307"/>
                  <a:pt x="19" y="311"/>
                  <a:pt x="18" y="314"/>
                </a:cubicBezTo>
                <a:cubicBezTo>
                  <a:pt x="17" y="319"/>
                  <a:pt x="17" y="319"/>
                  <a:pt x="17" y="319"/>
                </a:cubicBezTo>
                <a:cubicBezTo>
                  <a:pt x="17" y="321"/>
                  <a:pt x="16" y="323"/>
                  <a:pt x="16" y="325"/>
                </a:cubicBezTo>
                <a:cubicBezTo>
                  <a:pt x="15" y="332"/>
                  <a:pt x="14" y="338"/>
                  <a:pt x="14" y="345"/>
                </a:cubicBezTo>
                <a:cubicBezTo>
                  <a:pt x="14" y="348"/>
                  <a:pt x="14" y="352"/>
                  <a:pt x="14" y="355"/>
                </a:cubicBezTo>
                <a:cubicBezTo>
                  <a:pt x="14" y="358"/>
                  <a:pt x="14" y="362"/>
                  <a:pt x="14" y="365"/>
                </a:cubicBezTo>
                <a:cubicBezTo>
                  <a:pt x="14" y="378"/>
                  <a:pt x="14" y="391"/>
                  <a:pt x="15" y="402"/>
                </a:cubicBezTo>
                <a:cubicBezTo>
                  <a:pt x="16" y="449"/>
                  <a:pt x="16" y="479"/>
                  <a:pt x="16" y="479"/>
                </a:cubicBezTo>
                <a:lnTo>
                  <a:pt x="0" y="479"/>
                </a:ln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4" name="Google Shape;914;p19"/>
          <p:cNvSpPr/>
          <p:nvPr/>
        </p:nvSpPr>
        <p:spPr>
          <a:xfrm>
            <a:off x="1751012" y="3230563"/>
            <a:ext cx="155575" cy="127000"/>
          </a:xfrm>
          <a:custGeom>
            <a:avLst/>
            <a:gdLst/>
            <a:ahLst/>
            <a:cxnLst/>
            <a:rect l="l" t="t" r="r" b="b"/>
            <a:pathLst>
              <a:path w="74" h="61" extrusionOk="0">
                <a:moveTo>
                  <a:pt x="36" y="0"/>
                </a:moveTo>
                <a:cubicBezTo>
                  <a:pt x="36" y="0"/>
                  <a:pt x="36" y="0"/>
                  <a:pt x="34" y="0"/>
                </a:cubicBezTo>
                <a:cubicBezTo>
                  <a:pt x="33" y="0"/>
                  <a:pt x="33" y="0"/>
                  <a:pt x="31" y="0"/>
                </a:cubicBezTo>
                <a:cubicBezTo>
                  <a:pt x="30" y="0"/>
                  <a:pt x="29" y="0"/>
                  <a:pt x="28" y="1"/>
                </a:cubicBezTo>
                <a:cubicBezTo>
                  <a:pt x="25" y="2"/>
                  <a:pt x="22" y="3"/>
                  <a:pt x="19" y="5"/>
                </a:cubicBezTo>
                <a:cubicBezTo>
                  <a:pt x="18" y="6"/>
                  <a:pt x="16" y="7"/>
                  <a:pt x="15" y="9"/>
                </a:cubicBezTo>
                <a:cubicBezTo>
                  <a:pt x="13" y="10"/>
                  <a:pt x="11" y="11"/>
                  <a:pt x="10" y="13"/>
                </a:cubicBezTo>
                <a:cubicBezTo>
                  <a:pt x="7" y="16"/>
                  <a:pt x="5" y="21"/>
                  <a:pt x="4" y="26"/>
                </a:cubicBezTo>
                <a:cubicBezTo>
                  <a:pt x="4" y="27"/>
                  <a:pt x="4" y="28"/>
                  <a:pt x="4" y="30"/>
                </a:cubicBezTo>
                <a:cubicBezTo>
                  <a:pt x="4" y="31"/>
                  <a:pt x="4" y="32"/>
                  <a:pt x="4" y="34"/>
                </a:cubicBezTo>
                <a:cubicBezTo>
                  <a:pt x="5" y="36"/>
                  <a:pt x="6" y="39"/>
                  <a:pt x="7" y="41"/>
                </a:cubicBezTo>
                <a:cubicBezTo>
                  <a:pt x="8" y="43"/>
                  <a:pt x="10" y="46"/>
                  <a:pt x="12" y="48"/>
                </a:cubicBezTo>
                <a:cubicBezTo>
                  <a:pt x="14" y="50"/>
                  <a:pt x="17" y="51"/>
                  <a:pt x="19" y="53"/>
                </a:cubicBezTo>
                <a:cubicBezTo>
                  <a:pt x="24" y="55"/>
                  <a:pt x="31" y="57"/>
                  <a:pt x="36" y="57"/>
                </a:cubicBezTo>
                <a:cubicBezTo>
                  <a:pt x="40" y="57"/>
                  <a:pt x="42" y="57"/>
                  <a:pt x="45" y="56"/>
                </a:cubicBezTo>
                <a:cubicBezTo>
                  <a:pt x="48" y="55"/>
                  <a:pt x="51" y="54"/>
                  <a:pt x="54" y="53"/>
                </a:cubicBezTo>
                <a:cubicBezTo>
                  <a:pt x="56" y="51"/>
                  <a:pt x="59" y="50"/>
                  <a:pt x="61" y="48"/>
                </a:cubicBezTo>
                <a:cubicBezTo>
                  <a:pt x="63" y="46"/>
                  <a:pt x="65" y="43"/>
                  <a:pt x="66" y="41"/>
                </a:cubicBezTo>
                <a:cubicBezTo>
                  <a:pt x="69" y="36"/>
                  <a:pt x="69" y="31"/>
                  <a:pt x="69" y="26"/>
                </a:cubicBezTo>
                <a:cubicBezTo>
                  <a:pt x="68" y="21"/>
                  <a:pt x="66" y="16"/>
                  <a:pt x="63" y="13"/>
                </a:cubicBezTo>
                <a:cubicBezTo>
                  <a:pt x="62" y="11"/>
                  <a:pt x="60" y="10"/>
                  <a:pt x="58" y="9"/>
                </a:cubicBezTo>
                <a:cubicBezTo>
                  <a:pt x="57" y="7"/>
                  <a:pt x="55" y="6"/>
                  <a:pt x="54" y="5"/>
                </a:cubicBezTo>
                <a:cubicBezTo>
                  <a:pt x="51" y="3"/>
                  <a:pt x="48" y="2"/>
                  <a:pt x="45" y="1"/>
                </a:cubicBezTo>
                <a:cubicBezTo>
                  <a:pt x="44" y="0"/>
                  <a:pt x="42" y="0"/>
                  <a:pt x="41" y="0"/>
                </a:cubicBezTo>
                <a:cubicBezTo>
                  <a:pt x="40" y="0"/>
                  <a:pt x="39" y="0"/>
                  <a:pt x="39" y="0"/>
                </a:cubicBezTo>
                <a:cubicBezTo>
                  <a:pt x="37" y="0"/>
                  <a:pt x="36" y="0"/>
                  <a:pt x="36" y="0"/>
                </a:cubicBezTo>
                <a:close/>
                <a:moveTo>
                  <a:pt x="36" y="0"/>
                </a:moveTo>
                <a:cubicBezTo>
                  <a:pt x="36" y="0"/>
                  <a:pt x="37" y="0"/>
                  <a:pt x="39" y="0"/>
                </a:cubicBezTo>
                <a:cubicBezTo>
                  <a:pt x="40" y="0"/>
                  <a:pt x="42" y="0"/>
                  <a:pt x="45" y="0"/>
                </a:cubicBezTo>
                <a:cubicBezTo>
                  <a:pt x="48" y="0"/>
                  <a:pt x="51" y="1"/>
                  <a:pt x="55" y="3"/>
                </a:cubicBezTo>
                <a:cubicBezTo>
                  <a:pt x="57" y="3"/>
                  <a:pt x="59" y="4"/>
                  <a:pt x="61" y="6"/>
                </a:cubicBezTo>
                <a:cubicBezTo>
                  <a:pt x="62" y="6"/>
                  <a:pt x="63" y="7"/>
                  <a:pt x="63" y="8"/>
                </a:cubicBezTo>
                <a:cubicBezTo>
                  <a:pt x="64" y="9"/>
                  <a:pt x="65" y="10"/>
                  <a:pt x="66" y="11"/>
                </a:cubicBezTo>
                <a:cubicBezTo>
                  <a:pt x="69" y="14"/>
                  <a:pt x="72" y="19"/>
                  <a:pt x="73" y="25"/>
                </a:cubicBezTo>
                <a:cubicBezTo>
                  <a:pt x="74" y="31"/>
                  <a:pt x="73" y="38"/>
                  <a:pt x="69" y="43"/>
                </a:cubicBezTo>
                <a:cubicBezTo>
                  <a:pt x="68" y="46"/>
                  <a:pt x="66" y="48"/>
                  <a:pt x="63" y="51"/>
                </a:cubicBezTo>
                <a:cubicBezTo>
                  <a:pt x="61" y="53"/>
                  <a:pt x="58" y="55"/>
                  <a:pt x="56" y="56"/>
                </a:cubicBezTo>
                <a:cubicBezTo>
                  <a:pt x="53" y="58"/>
                  <a:pt x="49" y="59"/>
                  <a:pt x="46" y="60"/>
                </a:cubicBezTo>
                <a:cubicBezTo>
                  <a:pt x="43" y="61"/>
                  <a:pt x="40" y="61"/>
                  <a:pt x="37" y="61"/>
                </a:cubicBezTo>
                <a:cubicBezTo>
                  <a:pt x="30" y="61"/>
                  <a:pt x="23" y="59"/>
                  <a:pt x="17" y="56"/>
                </a:cubicBezTo>
                <a:cubicBezTo>
                  <a:pt x="14" y="55"/>
                  <a:pt x="12" y="53"/>
                  <a:pt x="9" y="51"/>
                </a:cubicBezTo>
                <a:cubicBezTo>
                  <a:pt x="7" y="48"/>
                  <a:pt x="5" y="46"/>
                  <a:pt x="4" y="43"/>
                </a:cubicBezTo>
                <a:cubicBezTo>
                  <a:pt x="2" y="40"/>
                  <a:pt x="1" y="37"/>
                  <a:pt x="0" y="34"/>
                </a:cubicBezTo>
                <a:cubicBezTo>
                  <a:pt x="0" y="33"/>
                  <a:pt x="0" y="31"/>
                  <a:pt x="0" y="30"/>
                </a:cubicBezTo>
                <a:cubicBezTo>
                  <a:pt x="0" y="28"/>
                  <a:pt x="0" y="27"/>
                  <a:pt x="0" y="25"/>
                </a:cubicBezTo>
                <a:cubicBezTo>
                  <a:pt x="1" y="19"/>
                  <a:pt x="4" y="14"/>
                  <a:pt x="7" y="11"/>
                </a:cubicBezTo>
                <a:cubicBezTo>
                  <a:pt x="8" y="10"/>
                  <a:pt x="9" y="9"/>
                  <a:pt x="9" y="8"/>
                </a:cubicBezTo>
                <a:cubicBezTo>
                  <a:pt x="10" y="7"/>
                  <a:pt x="11" y="6"/>
                  <a:pt x="12" y="6"/>
                </a:cubicBezTo>
                <a:cubicBezTo>
                  <a:pt x="14" y="4"/>
                  <a:pt x="16" y="3"/>
                  <a:pt x="18" y="3"/>
                </a:cubicBezTo>
                <a:cubicBezTo>
                  <a:pt x="22" y="1"/>
                  <a:pt x="25" y="0"/>
                  <a:pt x="28" y="0"/>
                </a:cubicBezTo>
                <a:cubicBezTo>
                  <a:pt x="31" y="0"/>
                  <a:pt x="33" y="0"/>
                  <a:pt x="34" y="0"/>
                </a:cubicBezTo>
                <a:cubicBezTo>
                  <a:pt x="36" y="0"/>
                  <a:pt x="36" y="0"/>
                  <a:pt x="36" y="0"/>
                </a:cubicBez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5" name="Google Shape;915;p19"/>
          <p:cNvSpPr/>
          <p:nvPr/>
        </p:nvSpPr>
        <p:spPr>
          <a:xfrm>
            <a:off x="1895475" y="3230563"/>
            <a:ext cx="155575" cy="127000"/>
          </a:xfrm>
          <a:custGeom>
            <a:avLst/>
            <a:gdLst/>
            <a:ahLst/>
            <a:cxnLst/>
            <a:rect l="l" t="t" r="r" b="b"/>
            <a:pathLst>
              <a:path w="74" h="61" extrusionOk="0">
                <a:moveTo>
                  <a:pt x="37" y="0"/>
                </a:moveTo>
                <a:cubicBezTo>
                  <a:pt x="37" y="0"/>
                  <a:pt x="36" y="0"/>
                  <a:pt x="34" y="0"/>
                </a:cubicBezTo>
                <a:cubicBezTo>
                  <a:pt x="34" y="0"/>
                  <a:pt x="33" y="0"/>
                  <a:pt x="32" y="0"/>
                </a:cubicBezTo>
                <a:cubicBezTo>
                  <a:pt x="31" y="0"/>
                  <a:pt x="29" y="0"/>
                  <a:pt x="28" y="1"/>
                </a:cubicBezTo>
                <a:cubicBezTo>
                  <a:pt x="25" y="2"/>
                  <a:pt x="22" y="3"/>
                  <a:pt x="19" y="5"/>
                </a:cubicBezTo>
                <a:cubicBezTo>
                  <a:pt x="18" y="6"/>
                  <a:pt x="16" y="7"/>
                  <a:pt x="15" y="9"/>
                </a:cubicBezTo>
                <a:cubicBezTo>
                  <a:pt x="13" y="10"/>
                  <a:pt x="12" y="11"/>
                  <a:pt x="10" y="13"/>
                </a:cubicBezTo>
                <a:cubicBezTo>
                  <a:pt x="7" y="16"/>
                  <a:pt x="5" y="21"/>
                  <a:pt x="4" y="26"/>
                </a:cubicBezTo>
                <a:cubicBezTo>
                  <a:pt x="4" y="27"/>
                  <a:pt x="4" y="28"/>
                  <a:pt x="4" y="30"/>
                </a:cubicBezTo>
                <a:cubicBezTo>
                  <a:pt x="4" y="31"/>
                  <a:pt x="4" y="32"/>
                  <a:pt x="4" y="34"/>
                </a:cubicBezTo>
                <a:cubicBezTo>
                  <a:pt x="5" y="36"/>
                  <a:pt x="6" y="39"/>
                  <a:pt x="7" y="41"/>
                </a:cubicBezTo>
                <a:cubicBezTo>
                  <a:pt x="9" y="43"/>
                  <a:pt x="10" y="46"/>
                  <a:pt x="12" y="48"/>
                </a:cubicBezTo>
                <a:cubicBezTo>
                  <a:pt x="14" y="50"/>
                  <a:pt x="17" y="51"/>
                  <a:pt x="19" y="53"/>
                </a:cubicBezTo>
                <a:cubicBezTo>
                  <a:pt x="25" y="55"/>
                  <a:pt x="31" y="57"/>
                  <a:pt x="37" y="57"/>
                </a:cubicBezTo>
                <a:cubicBezTo>
                  <a:pt x="40" y="57"/>
                  <a:pt x="43" y="57"/>
                  <a:pt x="46" y="56"/>
                </a:cubicBezTo>
                <a:cubicBezTo>
                  <a:pt x="48" y="55"/>
                  <a:pt x="51" y="54"/>
                  <a:pt x="54" y="53"/>
                </a:cubicBezTo>
                <a:cubicBezTo>
                  <a:pt x="56" y="51"/>
                  <a:pt x="59" y="50"/>
                  <a:pt x="61" y="48"/>
                </a:cubicBezTo>
                <a:cubicBezTo>
                  <a:pt x="63" y="46"/>
                  <a:pt x="65" y="43"/>
                  <a:pt x="66" y="41"/>
                </a:cubicBezTo>
                <a:cubicBezTo>
                  <a:pt x="69" y="36"/>
                  <a:pt x="70" y="31"/>
                  <a:pt x="69" y="26"/>
                </a:cubicBezTo>
                <a:cubicBezTo>
                  <a:pt x="68" y="21"/>
                  <a:pt x="66" y="16"/>
                  <a:pt x="63" y="13"/>
                </a:cubicBezTo>
                <a:cubicBezTo>
                  <a:pt x="62" y="11"/>
                  <a:pt x="60" y="10"/>
                  <a:pt x="59" y="9"/>
                </a:cubicBezTo>
                <a:cubicBezTo>
                  <a:pt x="57" y="7"/>
                  <a:pt x="56" y="6"/>
                  <a:pt x="54" y="5"/>
                </a:cubicBezTo>
                <a:cubicBezTo>
                  <a:pt x="51" y="3"/>
                  <a:pt x="48" y="2"/>
                  <a:pt x="45" y="1"/>
                </a:cubicBezTo>
                <a:cubicBezTo>
                  <a:pt x="44" y="0"/>
                  <a:pt x="43" y="0"/>
                  <a:pt x="42" y="0"/>
                </a:cubicBezTo>
                <a:cubicBezTo>
                  <a:pt x="41" y="0"/>
                  <a:pt x="40" y="0"/>
                  <a:pt x="39" y="0"/>
                </a:cubicBezTo>
                <a:cubicBezTo>
                  <a:pt x="37" y="0"/>
                  <a:pt x="37" y="0"/>
                  <a:pt x="37" y="0"/>
                </a:cubicBezTo>
                <a:close/>
                <a:moveTo>
                  <a:pt x="37" y="0"/>
                </a:moveTo>
                <a:cubicBezTo>
                  <a:pt x="37" y="0"/>
                  <a:pt x="37" y="0"/>
                  <a:pt x="39" y="0"/>
                </a:cubicBezTo>
                <a:cubicBezTo>
                  <a:pt x="40" y="0"/>
                  <a:pt x="43" y="0"/>
                  <a:pt x="45" y="0"/>
                </a:cubicBezTo>
                <a:cubicBezTo>
                  <a:pt x="48" y="0"/>
                  <a:pt x="51" y="1"/>
                  <a:pt x="55" y="3"/>
                </a:cubicBezTo>
                <a:cubicBezTo>
                  <a:pt x="57" y="3"/>
                  <a:pt x="59" y="4"/>
                  <a:pt x="61" y="6"/>
                </a:cubicBezTo>
                <a:cubicBezTo>
                  <a:pt x="62" y="6"/>
                  <a:pt x="63" y="7"/>
                  <a:pt x="64" y="8"/>
                </a:cubicBezTo>
                <a:cubicBezTo>
                  <a:pt x="65" y="9"/>
                  <a:pt x="65" y="10"/>
                  <a:pt x="66" y="11"/>
                </a:cubicBezTo>
                <a:cubicBezTo>
                  <a:pt x="69" y="14"/>
                  <a:pt x="72" y="19"/>
                  <a:pt x="73" y="25"/>
                </a:cubicBezTo>
                <a:cubicBezTo>
                  <a:pt x="74" y="31"/>
                  <a:pt x="73" y="38"/>
                  <a:pt x="70" y="43"/>
                </a:cubicBezTo>
                <a:cubicBezTo>
                  <a:pt x="68" y="46"/>
                  <a:pt x="66" y="48"/>
                  <a:pt x="64" y="51"/>
                </a:cubicBezTo>
                <a:cubicBezTo>
                  <a:pt x="61" y="53"/>
                  <a:pt x="59" y="55"/>
                  <a:pt x="56" y="56"/>
                </a:cubicBezTo>
                <a:cubicBezTo>
                  <a:pt x="50" y="59"/>
                  <a:pt x="43" y="61"/>
                  <a:pt x="37" y="61"/>
                </a:cubicBezTo>
                <a:cubicBezTo>
                  <a:pt x="30" y="61"/>
                  <a:pt x="23" y="59"/>
                  <a:pt x="18" y="56"/>
                </a:cubicBezTo>
                <a:cubicBezTo>
                  <a:pt x="15" y="55"/>
                  <a:pt x="12" y="53"/>
                  <a:pt x="10" y="51"/>
                </a:cubicBezTo>
                <a:cubicBezTo>
                  <a:pt x="7" y="48"/>
                  <a:pt x="5" y="46"/>
                  <a:pt x="4" y="43"/>
                </a:cubicBezTo>
                <a:cubicBezTo>
                  <a:pt x="2" y="40"/>
                  <a:pt x="1" y="37"/>
                  <a:pt x="1" y="34"/>
                </a:cubicBezTo>
                <a:cubicBezTo>
                  <a:pt x="0" y="33"/>
                  <a:pt x="0" y="31"/>
                  <a:pt x="0" y="30"/>
                </a:cubicBezTo>
                <a:cubicBezTo>
                  <a:pt x="0" y="28"/>
                  <a:pt x="0" y="27"/>
                  <a:pt x="0" y="25"/>
                </a:cubicBezTo>
                <a:cubicBezTo>
                  <a:pt x="1" y="19"/>
                  <a:pt x="4" y="14"/>
                  <a:pt x="7" y="11"/>
                </a:cubicBezTo>
                <a:cubicBezTo>
                  <a:pt x="8" y="10"/>
                  <a:pt x="9" y="9"/>
                  <a:pt x="10" y="8"/>
                </a:cubicBezTo>
                <a:cubicBezTo>
                  <a:pt x="10" y="7"/>
                  <a:pt x="11" y="6"/>
                  <a:pt x="12" y="6"/>
                </a:cubicBezTo>
                <a:cubicBezTo>
                  <a:pt x="14" y="4"/>
                  <a:pt x="16" y="3"/>
                  <a:pt x="18" y="3"/>
                </a:cubicBezTo>
                <a:cubicBezTo>
                  <a:pt x="22" y="1"/>
                  <a:pt x="25" y="0"/>
                  <a:pt x="28" y="0"/>
                </a:cubicBezTo>
                <a:cubicBezTo>
                  <a:pt x="31" y="0"/>
                  <a:pt x="33" y="0"/>
                  <a:pt x="34" y="0"/>
                </a:cubicBezTo>
                <a:cubicBezTo>
                  <a:pt x="36" y="0"/>
                  <a:pt x="37" y="0"/>
                  <a:pt x="37" y="0"/>
                </a:cubicBez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6" name="Google Shape;916;p19"/>
          <p:cNvSpPr/>
          <p:nvPr/>
        </p:nvSpPr>
        <p:spPr>
          <a:xfrm>
            <a:off x="2039937" y="3230563"/>
            <a:ext cx="155575" cy="127000"/>
          </a:xfrm>
          <a:custGeom>
            <a:avLst/>
            <a:gdLst/>
            <a:ahLst/>
            <a:cxnLst/>
            <a:rect l="l" t="t" r="r" b="b"/>
            <a:pathLst>
              <a:path w="74" h="61" extrusionOk="0">
                <a:moveTo>
                  <a:pt x="37" y="0"/>
                </a:moveTo>
                <a:cubicBezTo>
                  <a:pt x="37" y="0"/>
                  <a:pt x="36" y="0"/>
                  <a:pt x="35" y="0"/>
                </a:cubicBezTo>
                <a:cubicBezTo>
                  <a:pt x="34" y="0"/>
                  <a:pt x="33" y="0"/>
                  <a:pt x="32" y="0"/>
                </a:cubicBezTo>
                <a:cubicBezTo>
                  <a:pt x="31" y="0"/>
                  <a:pt x="30" y="0"/>
                  <a:pt x="28" y="1"/>
                </a:cubicBezTo>
                <a:cubicBezTo>
                  <a:pt x="26" y="2"/>
                  <a:pt x="23" y="3"/>
                  <a:pt x="20" y="5"/>
                </a:cubicBezTo>
                <a:cubicBezTo>
                  <a:pt x="18" y="6"/>
                  <a:pt x="16" y="7"/>
                  <a:pt x="15" y="9"/>
                </a:cubicBezTo>
                <a:cubicBezTo>
                  <a:pt x="13" y="10"/>
                  <a:pt x="12" y="11"/>
                  <a:pt x="10" y="13"/>
                </a:cubicBezTo>
                <a:cubicBezTo>
                  <a:pt x="7" y="16"/>
                  <a:pt x="5" y="21"/>
                  <a:pt x="4" y="26"/>
                </a:cubicBezTo>
                <a:cubicBezTo>
                  <a:pt x="4" y="27"/>
                  <a:pt x="4" y="28"/>
                  <a:pt x="4" y="30"/>
                </a:cubicBezTo>
                <a:cubicBezTo>
                  <a:pt x="4" y="31"/>
                  <a:pt x="4" y="32"/>
                  <a:pt x="5" y="34"/>
                </a:cubicBezTo>
                <a:cubicBezTo>
                  <a:pt x="5" y="36"/>
                  <a:pt x="6" y="39"/>
                  <a:pt x="7" y="41"/>
                </a:cubicBezTo>
                <a:cubicBezTo>
                  <a:pt x="9" y="43"/>
                  <a:pt x="10" y="46"/>
                  <a:pt x="13" y="48"/>
                </a:cubicBezTo>
                <a:cubicBezTo>
                  <a:pt x="15" y="50"/>
                  <a:pt x="17" y="51"/>
                  <a:pt x="20" y="53"/>
                </a:cubicBezTo>
                <a:cubicBezTo>
                  <a:pt x="25" y="55"/>
                  <a:pt x="31" y="57"/>
                  <a:pt x="37" y="57"/>
                </a:cubicBezTo>
                <a:cubicBezTo>
                  <a:pt x="40" y="57"/>
                  <a:pt x="43" y="57"/>
                  <a:pt x="46" y="56"/>
                </a:cubicBezTo>
                <a:cubicBezTo>
                  <a:pt x="49" y="55"/>
                  <a:pt x="51" y="54"/>
                  <a:pt x="54" y="53"/>
                </a:cubicBezTo>
                <a:cubicBezTo>
                  <a:pt x="57" y="51"/>
                  <a:pt x="59" y="50"/>
                  <a:pt x="61" y="48"/>
                </a:cubicBezTo>
                <a:cubicBezTo>
                  <a:pt x="63" y="46"/>
                  <a:pt x="65" y="43"/>
                  <a:pt x="66" y="41"/>
                </a:cubicBezTo>
                <a:cubicBezTo>
                  <a:pt x="69" y="36"/>
                  <a:pt x="70" y="31"/>
                  <a:pt x="69" y="26"/>
                </a:cubicBezTo>
                <a:cubicBezTo>
                  <a:pt x="68" y="21"/>
                  <a:pt x="66" y="16"/>
                  <a:pt x="63" y="13"/>
                </a:cubicBezTo>
                <a:cubicBezTo>
                  <a:pt x="62" y="11"/>
                  <a:pt x="60" y="10"/>
                  <a:pt x="59" y="9"/>
                </a:cubicBezTo>
                <a:cubicBezTo>
                  <a:pt x="57" y="7"/>
                  <a:pt x="56" y="6"/>
                  <a:pt x="54" y="5"/>
                </a:cubicBezTo>
                <a:cubicBezTo>
                  <a:pt x="51" y="3"/>
                  <a:pt x="48" y="2"/>
                  <a:pt x="45" y="1"/>
                </a:cubicBezTo>
                <a:cubicBezTo>
                  <a:pt x="44" y="0"/>
                  <a:pt x="43" y="0"/>
                  <a:pt x="42" y="0"/>
                </a:cubicBezTo>
                <a:cubicBezTo>
                  <a:pt x="41" y="0"/>
                  <a:pt x="40" y="0"/>
                  <a:pt x="39" y="0"/>
                </a:cubicBezTo>
                <a:cubicBezTo>
                  <a:pt x="38" y="0"/>
                  <a:pt x="37" y="0"/>
                  <a:pt x="37" y="0"/>
                </a:cubicBezTo>
                <a:close/>
                <a:moveTo>
                  <a:pt x="37" y="0"/>
                </a:moveTo>
                <a:cubicBezTo>
                  <a:pt x="37" y="0"/>
                  <a:pt x="38" y="0"/>
                  <a:pt x="39" y="0"/>
                </a:cubicBezTo>
                <a:cubicBezTo>
                  <a:pt x="41" y="0"/>
                  <a:pt x="43" y="0"/>
                  <a:pt x="46" y="0"/>
                </a:cubicBezTo>
                <a:cubicBezTo>
                  <a:pt x="48" y="0"/>
                  <a:pt x="52" y="1"/>
                  <a:pt x="55" y="3"/>
                </a:cubicBezTo>
                <a:cubicBezTo>
                  <a:pt x="57" y="3"/>
                  <a:pt x="59" y="4"/>
                  <a:pt x="61" y="6"/>
                </a:cubicBezTo>
                <a:cubicBezTo>
                  <a:pt x="62" y="6"/>
                  <a:pt x="63" y="7"/>
                  <a:pt x="64" y="8"/>
                </a:cubicBezTo>
                <a:cubicBezTo>
                  <a:pt x="65" y="9"/>
                  <a:pt x="66" y="10"/>
                  <a:pt x="66" y="11"/>
                </a:cubicBezTo>
                <a:cubicBezTo>
                  <a:pt x="70" y="14"/>
                  <a:pt x="72" y="19"/>
                  <a:pt x="73" y="25"/>
                </a:cubicBezTo>
                <a:cubicBezTo>
                  <a:pt x="74" y="31"/>
                  <a:pt x="73" y="38"/>
                  <a:pt x="70" y="43"/>
                </a:cubicBezTo>
                <a:cubicBezTo>
                  <a:pt x="68" y="46"/>
                  <a:pt x="66" y="48"/>
                  <a:pt x="64" y="51"/>
                </a:cubicBezTo>
                <a:cubicBezTo>
                  <a:pt x="61" y="53"/>
                  <a:pt x="59" y="55"/>
                  <a:pt x="56" y="56"/>
                </a:cubicBezTo>
                <a:cubicBezTo>
                  <a:pt x="50" y="59"/>
                  <a:pt x="43" y="61"/>
                  <a:pt x="37" y="61"/>
                </a:cubicBezTo>
                <a:cubicBezTo>
                  <a:pt x="30" y="61"/>
                  <a:pt x="24" y="59"/>
                  <a:pt x="18" y="56"/>
                </a:cubicBezTo>
                <a:cubicBezTo>
                  <a:pt x="15" y="55"/>
                  <a:pt x="12" y="53"/>
                  <a:pt x="10" y="51"/>
                </a:cubicBezTo>
                <a:cubicBezTo>
                  <a:pt x="7" y="48"/>
                  <a:pt x="5" y="46"/>
                  <a:pt x="4" y="43"/>
                </a:cubicBezTo>
                <a:cubicBezTo>
                  <a:pt x="2" y="40"/>
                  <a:pt x="1" y="37"/>
                  <a:pt x="1" y="34"/>
                </a:cubicBezTo>
                <a:cubicBezTo>
                  <a:pt x="0" y="33"/>
                  <a:pt x="0" y="31"/>
                  <a:pt x="0" y="30"/>
                </a:cubicBezTo>
                <a:cubicBezTo>
                  <a:pt x="0" y="28"/>
                  <a:pt x="0" y="27"/>
                  <a:pt x="1" y="25"/>
                </a:cubicBezTo>
                <a:cubicBezTo>
                  <a:pt x="1" y="19"/>
                  <a:pt x="4" y="14"/>
                  <a:pt x="7" y="11"/>
                </a:cubicBezTo>
                <a:cubicBezTo>
                  <a:pt x="8" y="10"/>
                  <a:pt x="9" y="9"/>
                  <a:pt x="10" y="8"/>
                </a:cubicBezTo>
                <a:cubicBezTo>
                  <a:pt x="11" y="7"/>
                  <a:pt x="12" y="6"/>
                  <a:pt x="12" y="6"/>
                </a:cubicBezTo>
                <a:cubicBezTo>
                  <a:pt x="14" y="4"/>
                  <a:pt x="16" y="3"/>
                  <a:pt x="18" y="3"/>
                </a:cubicBezTo>
                <a:cubicBezTo>
                  <a:pt x="22" y="1"/>
                  <a:pt x="25" y="0"/>
                  <a:pt x="28" y="0"/>
                </a:cubicBezTo>
                <a:cubicBezTo>
                  <a:pt x="31" y="0"/>
                  <a:pt x="33" y="0"/>
                  <a:pt x="35" y="0"/>
                </a:cubicBezTo>
                <a:cubicBezTo>
                  <a:pt x="36" y="0"/>
                  <a:pt x="37" y="0"/>
                  <a:pt x="37" y="0"/>
                </a:cubicBez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7" name="Google Shape;917;p19"/>
          <p:cNvSpPr/>
          <p:nvPr/>
        </p:nvSpPr>
        <p:spPr>
          <a:xfrm>
            <a:off x="2184400" y="3230563"/>
            <a:ext cx="155575" cy="127000"/>
          </a:xfrm>
          <a:custGeom>
            <a:avLst/>
            <a:gdLst/>
            <a:ahLst/>
            <a:cxnLst/>
            <a:rect l="l" t="t" r="r" b="b"/>
            <a:pathLst>
              <a:path w="74" h="61" extrusionOk="0">
                <a:moveTo>
                  <a:pt x="37" y="0"/>
                </a:moveTo>
                <a:cubicBezTo>
                  <a:pt x="37" y="0"/>
                  <a:pt x="36" y="0"/>
                  <a:pt x="35" y="0"/>
                </a:cubicBezTo>
                <a:cubicBezTo>
                  <a:pt x="34" y="0"/>
                  <a:pt x="33" y="0"/>
                  <a:pt x="32" y="0"/>
                </a:cubicBezTo>
                <a:cubicBezTo>
                  <a:pt x="31" y="0"/>
                  <a:pt x="30" y="0"/>
                  <a:pt x="28" y="1"/>
                </a:cubicBezTo>
                <a:cubicBezTo>
                  <a:pt x="26" y="2"/>
                  <a:pt x="23" y="3"/>
                  <a:pt x="20" y="5"/>
                </a:cubicBezTo>
                <a:cubicBezTo>
                  <a:pt x="18" y="6"/>
                  <a:pt x="17" y="7"/>
                  <a:pt x="15" y="9"/>
                </a:cubicBezTo>
                <a:cubicBezTo>
                  <a:pt x="14" y="10"/>
                  <a:pt x="12" y="11"/>
                  <a:pt x="11" y="13"/>
                </a:cubicBezTo>
                <a:cubicBezTo>
                  <a:pt x="8" y="16"/>
                  <a:pt x="5" y="21"/>
                  <a:pt x="5" y="26"/>
                </a:cubicBezTo>
                <a:cubicBezTo>
                  <a:pt x="4" y="27"/>
                  <a:pt x="4" y="28"/>
                  <a:pt x="4" y="30"/>
                </a:cubicBezTo>
                <a:cubicBezTo>
                  <a:pt x="5" y="31"/>
                  <a:pt x="5" y="32"/>
                  <a:pt x="5" y="34"/>
                </a:cubicBezTo>
                <a:cubicBezTo>
                  <a:pt x="5" y="36"/>
                  <a:pt x="6" y="39"/>
                  <a:pt x="8" y="41"/>
                </a:cubicBezTo>
                <a:cubicBezTo>
                  <a:pt x="9" y="43"/>
                  <a:pt x="11" y="46"/>
                  <a:pt x="13" y="48"/>
                </a:cubicBezTo>
                <a:cubicBezTo>
                  <a:pt x="15" y="50"/>
                  <a:pt x="17" y="51"/>
                  <a:pt x="20" y="53"/>
                </a:cubicBezTo>
                <a:cubicBezTo>
                  <a:pt x="25" y="55"/>
                  <a:pt x="31" y="57"/>
                  <a:pt x="37" y="57"/>
                </a:cubicBezTo>
                <a:cubicBezTo>
                  <a:pt x="40" y="57"/>
                  <a:pt x="43" y="57"/>
                  <a:pt x="46" y="56"/>
                </a:cubicBezTo>
                <a:cubicBezTo>
                  <a:pt x="49" y="55"/>
                  <a:pt x="52" y="54"/>
                  <a:pt x="54" y="53"/>
                </a:cubicBezTo>
                <a:cubicBezTo>
                  <a:pt x="57" y="51"/>
                  <a:pt x="59" y="50"/>
                  <a:pt x="61" y="48"/>
                </a:cubicBezTo>
                <a:cubicBezTo>
                  <a:pt x="63" y="46"/>
                  <a:pt x="65" y="43"/>
                  <a:pt x="66" y="41"/>
                </a:cubicBezTo>
                <a:cubicBezTo>
                  <a:pt x="69" y="36"/>
                  <a:pt x="70" y="31"/>
                  <a:pt x="69" y="26"/>
                </a:cubicBezTo>
                <a:cubicBezTo>
                  <a:pt x="69" y="21"/>
                  <a:pt x="66" y="16"/>
                  <a:pt x="64" y="13"/>
                </a:cubicBezTo>
                <a:cubicBezTo>
                  <a:pt x="62" y="11"/>
                  <a:pt x="60" y="10"/>
                  <a:pt x="59" y="9"/>
                </a:cubicBezTo>
                <a:cubicBezTo>
                  <a:pt x="57" y="7"/>
                  <a:pt x="56" y="6"/>
                  <a:pt x="54" y="5"/>
                </a:cubicBezTo>
                <a:cubicBezTo>
                  <a:pt x="51" y="3"/>
                  <a:pt x="48" y="2"/>
                  <a:pt x="46" y="1"/>
                </a:cubicBezTo>
                <a:cubicBezTo>
                  <a:pt x="44" y="0"/>
                  <a:pt x="43" y="0"/>
                  <a:pt x="42" y="0"/>
                </a:cubicBezTo>
                <a:cubicBezTo>
                  <a:pt x="41" y="0"/>
                  <a:pt x="40" y="0"/>
                  <a:pt x="39" y="0"/>
                </a:cubicBezTo>
                <a:cubicBezTo>
                  <a:pt x="38" y="0"/>
                  <a:pt x="37" y="0"/>
                  <a:pt x="37" y="0"/>
                </a:cubicBezTo>
                <a:close/>
                <a:moveTo>
                  <a:pt x="37" y="0"/>
                </a:moveTo>
                <a:cubicBezTo>
                  <a:pt x="37" y="0"/>
                  <a:pt x="38" y="0"/>
                  <a:pt x="39" y="0"/>
                </a:cubicBezTo>
                <a:cubicBezTo>
                  <a:pt x="41" y="0"/>
                  <a:pt x="43" y="0"/>
                  <a:pt x="46" y="0"/>
                </a:cubicBezTo>
                <a:cubicBezTo>
                  <a:pt x="48" y="0"/>
                  <a:pt x="52" y="1"/>
                  <a:pt x="56" y="3"/>
                </a:cubicBezTo>
                <a:cubicBezTo>
                  <a:pt x="57" y="3"/>
                  <a:pt x="59" y="4"/>
                  <a:pt x="61" y="6"/>
                </a:cubicBezTo>
                <a:cubicBezTo>
                  <a:pt x="62" y="6"/>
                  <a:pt x="63" y="7"/>
                  <a:pt x="64" y="8"/>
                </a:cubicBezTo>
                <a:cubicBezTo>
                  <a:pt x="65" y="9"/>
                  <a:pt x="66" y="10"/>
                  <a:pt x="67" y="11"/>
                </a:cubicBezTo>
                <a:cubicBezTo>
                  <a:pt x="70" y="14"/>
                  <a:pt x="72" y="19"/>
                  <a:pt x="73" y="25"/>
                </a:cubicBezTo>
                <a:cubicBezTo>
                  <a:pt x="74" y="31"/>
                  <a:pt x="73" y="38"/>
                  <a:pt x="70" y="43"/>
                </a:cubicBezTo>
                <a:cubicBezTo>
                  <a:pt x="68" y="46"/>
                  <a:pt x="66" y="48"/>
                  <a:pt x="64" y="51"/>
                </a:cubicBezTo>
                <a:cubicBezTo>
                  <a:pt x="62" y="53"/>
                  <a:pt x="59" y="55"/>
                  <a:pt x="56" y="56"/>
                </a:cubicBezTo>
                <a:cubicBezTo>
                  <a:pt x="50" y="59"/>
                  <a:pt x="43" y="61"/>
                  <a:pt x="37" y="61"/>
                </a:cubicBezTo>
                <a:cubicBezTo>
                  <a:pt x="30" y="61"/>
                  <a:pt x="24" y="59"/>
                  <a:pt x="18" y="56"/>
                </a:cubicBezTo>
                <a:cubicBezTo>
                  <a:pt x="15" y="55"/>
                  <a:pt x="12" y="53"/>
                  <a:pt x="10" y="51"/>
                </a:cubicBezTo>
                <a:cubicBezTo>
                  <a:pt x="8" y="48"/>
                  <a:pt x="6" y="46"/>
                  <a:pt x="4" y="43"/>
                </a:cubicBezTo>
                <a:cubicBezTo>
                  <a:pt x="3" y="40"/>
                  <a:pt x="1" y="37"/>
                  <a:pt x="1" y="34"/>
                </a:cubicBezTo>
                <a:cubicBezTo>
                  <a:pt x="1" y="33"/>
                  <a:pt x="1" y="31"/>
                  <a:pt x="0" y="30"/>
                </a:cubicBezTo>
                <a:cubicBezTo>
                  <a:pt x="0" y="28"/>
                  <a:pt x="1" y="27"/>
                  <a:pt x="1" y="25"/>
                </a:cubicBezTo>
                <a:cubicBezTo>
                  <a:pt x="2" y="19"/>
                  <a:pt x="4" y="14"/>
                  <a:pt x="7" y="11"/>
                </a:cubicBezTo>
                <a:cubicBezTo>
                  <a:pt x="8" y="10"/>
                  <a:pt x="9" y="9"/>
                  <a:pt x="10" y="8"/>
                </a:cubicBezTo>
                <a:cubicBezTo>
                  <a:pt x="11" y="7"/>
                  <a:pt x="12" y="6"/>
                  <a:pt x="13" y="6"/>
                </a:cubicBezTo>
                <a:cubicBezTo>
                  <a:pt x="15" y="4"/>
                  <a:pt x="17" y="3"/>
                  <a:pt x="18" y="3"/>
                </a:cubicBezTo>
                <a:cubicBezTo>
                  <a:pt x="22" y="1"/>
                  <a:pt x="26" y="0"/>
                  <a:pt x="28" y="0"/>
                </a:cubicBezTo>
                <a:cubicBezTo>
                  <a:pt x="31" y="0"/>
                  <a:pt x="33" y="0"/>
                  <a:pt x="35" y="0"/>
                </a:cubicBezTo>
                <a:cubicBezTo>
                  <a:pt x="36" y="0"/>
                  <a:pt x="37" y="0"/>
                  <a:pt x="37" y="0"/>
                </a:cubicBez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918" name="Google Shape;918;p19"/>
          <p:cNvPicPr preferRelativeResize="0"/>
          <p:nvPr/>
        </p:nvPicPr>
        <p:blipFill rotWithShape="1">
          <a:blip r:embed="rId4">
            <a:alphaModFix/>
          </a:blip>
          <a:srcRect/>
          <a:stretch/>
        </p:blipFill>
        <p:spPr>
          <a:xfrm>
            <a:off x="2181225" y="2152650"/>
            <a:ext cx="596900" cy="957263"/>
          </a:xfrm>
          <a:prstGeom prst="rect">
            <a:avLst/>
          </a:prstGeom>
          <a:noFill/>
          <a:ln>
            <a:noFill/>
          </a:ln>
        </p:spPr>
      </p:pic>
      <p:pic>
        <p:nvPicPr>
          <p:cNvPr id="919" name="Google Shape;919;p19"/>
          <p:cNvPicPr preferRelativeResize="0"/>
          <p:nvPr/>
        </p:nvPicPr>
        <p:blipFill rotWithShape="1">
          <a:blip r:embed="rId5">
            <a:alphaModFix/>
          </a:blip>
          <a:srcRect/>
          <a:stretch/>
        </p:blipFill>
        <p:spPr>
          <a:xfrm>
            <a:off x="1339850" y="4913313"/>
            <a:ext cx="1385888" cy="679450"/>
          </a:xfrm>
          <a:prstGeom prst="rect">
            <a:avLst/>
          </a:prstGeom>
          <a:noFill/>
          <a:ln>
            <a:noFill/>
          </a:ln>
        </p:spPr>
      </p:pic>
      <p:pic>
        <p:nvPicPr>
          <p:cNvPr id="920" name="Google Shape;920;p19"/>
          <p:cNvPicPr preferRelativeResize="0"/>
          <p:nvPr/>
        </p:nvPicPr>
        <p:blipFill rotWithShape="1">
          <a:blip r:embed="rId6">
            <a:alphaModFix/>
          </a:blip>
          <a:srcRect/>
          <a:stretch/>
        </p:blipFill>
        <p:spPr>
          <a:xfrm>
            <a:off x="1841500" y="4913313"/>
            <a:ext cx="390525" cy="85725"/>
          </a:xfrm>
          <a:prstGeom prst="rect">
            <a:avLst/>
          </a:prstGeom>
          <a:noFill/>
          <a:ln>
            <a:noFill/>
          </a:ln>
        </p:spPr>
      </p:pic>
      <p:grpSp>
        <p:nvGrpSpPr>
          <p:cNvPr id="921" name="Google Shape;921;p19"/>
          <p:cNvGrpSpPr/>
          <p:nvPr/>
        </p:nvGrpSpPr>
        <p:grpSpPr>
          <a:xfrm>
            <a:off x="3352800" y="871921"/>
            <a:ext cx="8305799" cy="1885565"/>
            <a:chOff x="3697288" y="1487871"/>
            <a:chExt cx="8305799" cy="1637562"/>
          </a:xfrm>
        </p:grpSpPr>
        <p:sp>
          <p:nvSpPr>
            <p:cNvPr id="922" name="Google Shape;922;p19"/>
            <p:cNvSpPr/>
            <p:nvPr/>
          </p:nvSpPr>
          <p:spPr>
            <a:xfrm>
              <a:off x="5934074" y="1487871"/>
              <a:ext cx="6069013" cy="1637562"/>
            </a:xfrm>
            <a:custGeom>
              <a:avLst/>
              <a:gdLst/>
              <a:ahLst/>
              <a:cxnLst/>
              <a:rect l="l" t="t" r="r" b="b"/>
              <a:pathLst>
                <a:path w="2345" h="456" extrusionOk="0">
                  <a:moveTo>
                    <a:pt x="2117" y="456"/>
                  </a:moveTo>
                  <a:cubicBezTo>
                    <a:pt x="228" y="456"/>
                    <a:pt x="228" y="456"/>
                    <a:pt x="228" y="456"/>
                  </a:cubicBezTo>
                  <a:cubicBezTo>
                    <a:pt x="102" y="456"/>
                    <a:pt x="0" y="354"/>
                    <a:pt x="0" y="228"/>
                  </a:cubicBezTo>
                  <a:cubicBezTo>
                    <a:pt x="0" y="228"/>
                    <a:pt x="0" y="228"/>
                    <a:pt x="0" y="228"/>
                  </a:cubicBezTo>
                  <a:cubicBezTo>
                    <a:pt x="0" y="102"/>
                    <a:pt x="102" y="0"/>
                    <a:pt x="228" y="0"/>
                  </a:cubicBezTo>
                  <a:cubicBezTo>
                    <a:pt x="2117" y="0"/>
                    <a:pt x="2117" y="0"/>
                    <a:pt x="2117" y="0"/>
                  </a:cubicBezTo>
                  <a:cubicBezTo>
                    <a:pt x="2243" y="0"/>
                    <a:pt x="2345" y="102"/>
                    <a:pt x="2345" y="228"/>
                  </a:cubicBezTo>
                  <a:cubicBezTo>
                    <a:pt x="2345" y="228"/>
                    <a:pt x="2345" y="228"/>
                    <a:pt x="2345" y="228"/>
                  </a:cubicBezTo>
                  <a:cubicBezTo>
                    <a:pt x="2345" y="354"/>
                    <a:pt x="2243" y="456"/>
                    <a:pt x="2117" y="45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3" name="Google Shape;923;p19"/>
            <p:cNvSpPr/>
            <p:nvPr/>
          </p:nvSpPr>
          <p:spPr>
            <a:xfrm>
              <a:off x="5934075" y="1778000"/>
              <a:ext cx="1220788" cy="952500"/>
            </a:xfrm>
            <a:custGeom>
              <a:avLst/>
              <a:gdLst/>
              <a:ahLst/>
              <a:cxnLst/>
              <a:rect l="l" t="t" r="r" b="b"/>
              <a:pathLst>
                <a:path w="582" h="456" extrusionOk="0">
                  <a:moveTo>
                    <a:pt x="582" y="0"/>
                  </a:moveTo>
                  <a:cubicBezTo>
                    <a:pt x="228" y="0"/>
                    <a:pt x="228" y="0"/>
                    <a:pt x="228" y="0"/>
                  </a:cubicBezTo>
                  <a:cubicBezTo>
                    <a:pt x="102" y="0"/>
                    <a:pt x="0" y="102"/>
                    <a:pt x="0" y="228"/>
                  </a:cubicBezTo>
                  <a:cubicBezTo>
                    <a:pt x="0" y="291"/>
                    <a:pt x="25" y="348"/>
                    <a:pt x="66" y="390"/>
                  </a:cubicBezTo>
                  <a:cubicBezTo>
                    <a:pt x="108" y="431"/>
                    <a:pt x="165" y="456"/>
                    <a:pt x="228" y="456"/>
                  </a:cubicBezTo>
                  <a:lnTo>
                    <a:pt x="582" y="0"/>
                  </a:ln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4" name="Google Shape;924;p19"/>
            <p:cNvSpPr/>
            <p:nvPr/>
          </p:nvSpPr>
          <p:spPr>
            <a:xfrm>
              <a:off x="5934075" y="1778000"/>
              <a:ext cx="1220788" cy="1135062"/>
            </a:xfrm>
            <a:custGeom>
              <a:avLst/>
              <a:gdLst/>
              <a:ahLst/>
              <a:cxnLst/>
              <a:rect l="l" t="t" r="r" b="b"/>
              <a:pathLst>
                <a:path w="582" h="456" extrusionOk="0">
                  <a:moveTo>
                    <a:pt x="582" y="456"/>
                  </a:moveTo>
                  <a:cubicBezTo>
                    <a:pt x="228" y="456"/>
                    <a:pt x="228" y="456"/>
                    <a:pt x="228" y="456"/>
                  </a:cubicBezTo>
                  <a:cubicBezTo>
                    <a:pt x="102" y="456"/>
                    <a:pt x="0" y="354"/>
                    <a:pt x="0" y="228"/>
                  </a:cubicBezTo>
                  <a:cubicBezTo>
                    <a:pt x="0" y="165"/>
                    <a:pt x="25" y="108"/>
                    <a:pt x="66" y="67"/>
                  </a:cubicBezTo>
                  <a:cubicBezTo>
                    <a:pt x="108" y="26"/>
                    <a:pt x="165" y="0"/>
                    <a:pt x="228" y="0"/>
                  </a:cubicBezTo>
                  <a:lnTo>
                    <a:pt x="582" y="456"/>
                  </a:ln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5" name="Google Shape;925;p19"/>
            <p:cNvSpPr/>
            <p:nvPr/>
          </p:nvSpPr>
          <p:spPr>
            <a:xfrm>
              <a:off x="3816350" y="2254250"/>
              <a:ext cx="2122488" cy="557213"/>
            </a:xfrm>
            <a:custGeom>
              <a:avLst/>
              <a:gdLst/>
              <a:ahLst/>
              <a:cxnLst/>
              <a:rect l="l" t="t" r="r" b="b"/>
              <a:pathLst>
                <a:path w="1013" h="267" extrusionOk="0">
                  <a:moveTo>
                    <a:pt x="1011" y="0"/>
                  </a:moveTo>
                  <a:cubicBezTo>
                    <a:pt x="228" y="0"/>
                    <a:pt x="228" y="0"/>
                    <a:pt x="228" y="0"/>
                  </a:cubicBezTo>
                  <a:cubicBezTo>
                    <a:pt x="228" y="0"/>
                    <a:pt x="227" y="0"/>
                    <a:pt x="227" y="0"/>
                  </a:cubicBezTo>
                  <a:cubicBezTo>
                    <a:pt x="1" y="264"/>
                    <a:pt x="1" y="264"/>
                    <a:pt x="1" y="264"/>
                  </a:cubicBezTo>
                  <a:cubicBezTo>
                    <a:pt x="0" y="265"/>
                    <a:pt x="0" y="266"/>
                    <a:pt x="1" y="267"/>
                  </a:cubicBezTo>
                  <a:cubicBezTo>
                    <a:pt x="2" y="267"/>
                    <a:pt x="3" y="267"/>
                    <a:pt x="4" y="266"/>
                  </a:cubicBezTo>
                  <a:cubicBezTo>
                    <a:pt x="229" y="4"/>
                    <a:pt x="229" y="4"/>
                    <a:pt x="229" y="4"/>
                  </a:cubicBezTo>
                  <a:cubicBezTo>
                    <a:pt x="1011" y="4"/>
                    <a:pt x="1011" y="4"/>
                    <a:pt x="1011" y="4"/>
                  </a:cubicBezTo>
                  <a:cubicBezTo>
                    <a:pt x="1012" y="4"/>
                    <a:pt x="1013" y="3"/>
                    <a:pt x="1013" y="2"/>
                  </a:cubicBezTo>
                  <a:cubicBezTo>
                    <a:pt x="1013" y="1"/>
                    <a:pt x="1012" y="0"/>
                    <a:pt x="1011" y="0"/>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6" name="Google Shape;926;p19"/>
            <p:cNvSpPr/>
            <p:nvPr/>
          </p:nvSpPr>
          <p:spPr>
            <a:xfrm>
              <a:off x="3697288" y="2730500"/>
              <a:ext cx="192088" cy="192088"/>
            </a:xfrm>
            <a:prstGeom prst="ellipse">
              <a:avLst/>
            </a:pr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7" name="Google Shape;927;p19"/>
            <p:cNvSpPr txBox="1"/>
            <p:nvPr/>
          </p:nvSpPr>
          <p:spPr>
            <a:xfrm>
              <a:off x="7050088" y="1556917"/>
              <a:ext cx="4383088" cy="15235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800" b="0" i="0" u="none" strike="noStrike" cap="none" dirty="0" err="1">
                  <a:solidFill>
                    <a:schemeClr val="lt1"/>
                  </a:solidFill>
                  <a:latin typeface="Times New Roman" panose="02020603050405020304" pitchFamily="18" charset="0"/>
                  <a:cs typeface="Times New Roman" panose="02020603050405020304" pitchFamily="18" charset="0"/>
                  <a:sym typeface="Arial"/>
                </a:rPr>
                <a:t>Phát</a:t>
              </a:r>
              <a:r>
                <a:rPr lang="en-US" sz="1800" b="0" i="0" u="none" strike="noStrike" cap="none" dirty="0">
                  <a:solidFill>
                    <a:schemeClr val="lt1"/>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chemeClr val="lt1"/>
                  </a:solidFill>
                  <a:latin typeface="Times New Roman" panose="02020603050405020304" pitchFamily="18" charset="0"/>
                  <a:cs typeface="Times New Roman" panose="02020603050405020304" pitchFamily="18" charset="0"/>
                  <a:sym typeface="Arial"/>
                </a:rPr>
                <a:t>triển</a:t>
              </a:r>
              <a:r>
                <a:rPr lang="en-US" sz="1800" b="0" i="0" u="none" strike="noStrike" cap="none" dirty="0">
                  <a:solidFill>
                    <a:schemeClr val="lt1"/>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chemeClr val="lt1"/>
                  </a:solidFill>
                  <a:latin typeface="Times New Roman" panose="02020603050405020304" pitchFamily="18" charset="0"/>
                  <a:cs typeface="Times New Roman" panose="02020603050405020304" pitchFamily="18" charset="0"/>
                  <a:sym typeface="Arial"/>
                </a:rPr>
                <a:t>thêm</a:t>
              </a:r>
              <a:r>
                <a:rPr lang="en-US" sz="1800" b="0" i="0" u="none" strike="noStrike" cap="none" dirty="0">
                  <a:solidFill>
                    <a:schemeClr val="lt1"/>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chemeClr val="lt1"/>
                  </a:solidFill>
                  <a:latin typeface="Times New Roman" panose="02020603050405020304" pitchFamily="18" charset="0"/>
                  <a:cs typeface="Times New Roman" panose="02020603050405020304" pitchFamily="18" charset="0"/>
                  <a:sym typeface="Arial"/>
                </a:rPr>
                <a:t>nhiều</a:t>
              </a:r>
              <a:r>
                <a:rPr lang="en-US" sz="1800" b="0" i="0" u="none" strike="noStrike" cap="none" dirty="0">
                  <a:solidFill>
                    <a:schemeClr val="lt1"/>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chemeClr val="lt1"/>
                  </a:solidFill>
                  <a:latin typeface="Times New Roman" panose="02020603050405020304" pitchFamily="18" charset="0"/>
                  <a:cs typeface="Times New Roman" panose="02020603050405020304" pitchFamily="18" charset="0"/>
                  <a:sym typeface="Arial"/>
                </a:rPr>
                <a:t>chức</a:t>
              </a:r>
              <a:r>
                <a:rPr lang="en-US" sz="1800" b="0" i="0" u="none" strike="noStrike" cap="none" dirty="0">
                  <a:solidFill>
                    <a:schemeClr val="lt1"/>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chemeClr val="lt1"/>
                  </a:solidFill>
                  <a:latin typeface="Times New Roman" panose="02020603050405020304" pitchFamily="18" charset="0"/>
                  <a:cs typeface="Times New Roman" panose="02020603050405020304" pitchFamily="18" charset="0"/>
                  <a:sym typeface="Arial"/>
                </a:rPr>
                <a:t>năng</a:t>
              </a:r>
              <a:r>
                <a:rPr lang="en-US" sz="1800" b="0" i="0" u="none" strike="noStrike" cap="none" dirty="0">
                  <a:solidFill>
                    <a:schemeClr val="lt1"/>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chemeClr val="lt1"/>
                  </a:solidFill>
                  <a:latin typeface="Times New Roman" panose="02020603050405020304" pitchFamily="18" charset="0"/>
                  <a:cs typeface="Times New Roman" panose="02020603050405020304" pitchFamily="18" charset="0"/>
                  <a:sym typeface="Arial"/>
                </a:rPr>
                <a:t>của</a:t>
              </a:r>
              <a:r>
                <a:rPr lang="en-US" sz="1800" b="0" i="0" u="none" strike="noStrike" cap="none" dirty="0">
                  <a:solidFill>
                    <a:schemeClr val="lt1"/>
                  </a:solidFill>
                  <a:latin typeface="Times New Roman" panose="02020603050405020304" pitchFamily="18" charset="0"/>
                  <a:cs typeface="Times New Roman" panose="02020603050405020304" pitchFamily="18" charset="0"/>
                  <a:sym typeface="Arial"/>
                </a:rPr>
                <a:t> website </a:t>
              </a:r>
              <a:r>
                <a:rPr lang="en-US" sz="1800" b="0" i="0" u="none" strike="noStrike" cap="none" dirty="0" err="1">
                  <a:solidFill>
                    <a:schemeClr val="lt1"/>
                  </a:solidFill>
                  <a:latin typeface="Times New Roman" panose="02020603050405020304" pitchFamily="18" charset="0"/>
                  <a:cs typeface="Times New Roman" panose="02020603050405020304" pitchFamily="18" charset="0"/>
                  <a:sym typeface="Arial"/>
                </a:rPr>
                <a:t>như:trò</a:t>
              </a:r>
              <a:r>
                <a:rPr lang="en-US" sz="1800" b="0" i="0" u="none" strike="noStrike" cap="none" dirty="0">
                  <a:solidFill>
                    <a:schemeClr val="lt1"/>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chemeClr val="lt1"/>
                  </a:solidFill>
                  <a:latin typeface="Times New Roman" panose="02020603050405020304" pitchFamily="18" charset="0"/>
                  <a:cs typeface="Times New Roman" panose="02020603050405020304" pitchFamily="18" charset="0"/>
                  <a:sym typeface="Arial"/>
                </a:rPr>
                <a:t>chuyện</a:t>
              </a:r>
              <a:r>
                <a:rPr lang="en-US" sz="1800" b="0" i="0" u="none" strike="noStrike" cap="none" dirty="0">
                  <a:solidFill>
                    <a:schemeClr val="lt1"/>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chemeClr val="lt1"/>
                  </a:solidFill>
                  <a:latin typeface="Times New Roman" panose="02020603050405020304" pitchFamily="18" charset="0"/>
                  <a:cs typeface="Times New Roman" panose="02020603050405020304" pitchFamily="18" charset="0"/>
                  <a:sym typeface="Arial"/>
                </a:rPr>
                <a:t>với</a:t>
              </a:r>
              <a:r>
                <a:rPr lang="en-US" sz="1800" b="0" i="0" u="none" strike="noStrike" cap="none" dirty="0">
                  <a:solidFill>
                    <a:schemeClr val="lt1"/>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chemeClr val="lt1"/>
                  </a:solidFill>
                  <a:latin typeface="Times New Roman" panose="02020603050405020304" pitchFamily="18" charset="0"/>
                  <a:cs typeface="Times New Roman" panose="02020603050405020304" pitchFamily="18" charset="0"/>
                  <a:sym typeface="Arial"/>
                </a:rPr>
                <a:t>nhân</a:t>
              </a:r>
              <a:r>
                <a:rPr lang="en-US" sz="1800" b="0" i="0" u="none" strike="noStrike" cap="none" dirty="0">
                  <a:solidFill>
                    <a:schemeClr val="lt1"/>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chemeClr val="lt1"/>
                  </a:solidFill>
                  <a:latin typeface="Times New Roman" panose="02020603050405020304" pitchFamily="18" charset="0"/>
                  <a:cs typeface="Times New Roman" panose="02020603050405020304" pitchFamily="18" charset="0"/>
                  <a:sym typeface="Arial"/>
                </a:rPr>
                <a:t>viên</a:t>
              </a:r>
              <a:r>
                <a:rPr lang="en-US" sz="1800" b="0" i="0" u="none" strike="noStrike" cap="none" dirty="0">
                  <a:solidFill>
                    <a:schemeClr val="lt1"/>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chemeClr val="lt1"/>
                  </a:solidFill>
                  <a:latin typeface="Times New Roman" panose="02020603050405020304" pitchFamily="18" charset="0"/>
                  <a:cs typeface="Times New Roman" panose="02020603050405020304" pitchFamily="18" charset="0"/>
                  <a:sym typeface="Arial"/>
                </a:rPr>
                <a:t>tư</a:t>
              </a:r>
              <a:r>
                <a:rPr lang="en-US" sz="1800" b="0" i="0" u="none" strike="noStrike" cap="none" dirty="0">
                  <a:solidFill>
                    <a:schemeClr val="lt1"/>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chemeClr val="lt1"/>
                  </a:solidFill>
                  <a:latin typeface="Times New Roman" panose="02020603050405020304" pitchFamily="18" charset="0"/>
                  <a:cs typeface="Times New Roman" panose="02020603050405020304" pitchFamily="18" charset="0"/>
                  <a:sym typeface="Arial"/>
                </a:rPr>
                <a:t>vấn</a:t>
              </a:r>
              <a:r>
                <a:rPr lang="en-US" sz="1800" b="0" i="0" u="none" strike="noStrike" cap="none" dirty="0">
                  <a:solidFill>
                    <a:schemeClr val="lt1"/>
                  </a:solidFill>
                  <a:latin typeface="Times New Roman" panose="02020603050405020304" pitchFamily="18" charset="0"/>
                  <a:cs typeface="Times New Roman" panose="02020603050405020304" pitchFamily="18" charset="0"/>
                  <a:sym typeface="Arial"/>
                </a:rPr>
                <a:t>, </a:t>
              </a:r>
              <a:r>
                <a:rPr lang="en-US" sz="1800" dirty="0" err="1">
                  <a:solidFill>
                    <a:schemeClr val="lt1"/>
                  </a:solidFill>
                  <a:latin typeface="Times New Roman" panose="02020603050405020304" pitchFamily="18" charset="0"/>
                  <a:cs typeface="Times New Roman" panose="02020603050405020304" pitchFamily="18" charset="0"/>
                </a:rPr>
                <a:t>thêm</a:t>
              </a:r>
              <a:r>
                <a:rPr lang="en-US" sz="1800" dirty="0">
                  <a:solidFill>
                    <a:schemeClr val="lt1"/>
                  </a:solidFill>
                  <a:latin typeface="Times New Roman" panose="02020603050405020304" pitchFamily="18" charset="0"/>
                  <a:cs typeface="Times New Roman" panose="02020603050405020304" pitchFamily="18" charset="0"/>
                </a:rPr>
                <a:t> captcha </a:t>
              </a:r>
              <a:r>
                <a:rPr lang="en-US" sz="1800" dirty="0" err="1">
                  <a:solidFill>
                    <a:schemeClr val="lt1"/>
                  </a:solidFill>
                  <a:latin typeface="Times New Roman" panose="02020603050405020304" pitchFamily="18" charset="0"/>
                  <a:cs typeface="Times New Roman" panose="02020603050405020304" pitchFamily="18" charset="0"/>
                </a:rPr>
                <a:t>vào</a:t>
              </a:r>
              <a:r>
                <a:rPr lang="en-US" sz="1800" dirty="0">
                  <a:solidFill>
                    <a:schemeClr val="lt1"/>
                  </a:solidFill>
                  <a:latin typeface="Times New Roman" panose="02020603050405020304" pitchFamily="18" charset="0"/>
                  <a:cs typeface="Times New Roman" panose="02020603050405020304" pitchFamily="18" charset="0"/>
                </a:rPr>
                <a:t> </a:t>
              </a:r>
              <a:r>
                <a:rPr lang="en-US" sz="1800" dirty="0" err="1">
                  <a:solidFill>
                    <a:schemeClr val="lt1"/>
                  </a:solidFill>
                  <a:latin typeface="Times New Roman" panose="02020603050405020304" pitchFamily="18" charset="0"/>
                  <a:cs typeface="Times New Roman" panose="02020603050405020304" pitchFamily="18" charset="0"/>
                </a:rPr>
                <a:t>trang</a:t>
              </a:r>
              <a:r>
                <a:rPr lang="en-US" sz="1800" dirty="0">
                  <a:solidFill>
                    <a:schemeClr val="lt1"/>
                  </a:solidFill>
                  <a:latin typeface="Times New Roman" panose="02020603050405020304" pitchFamily="18" charset="0"/>
                  <a:cs typeface="Times New Roman" panose="02020603050405020304" pitchFamily="18" charset="0"/>
                </a:rPr>
                <a:t> </a:t>
              </a:r>
              <a:r>
                <a:rPr lang="en-US" sz="1800" dirty="0" err="1">
                  <a:solidFill>
                    <a:schemeClr val="lt1"/>
                  </a:solidFill>
                  <a:latin typeface="Times New Roman" panose="02020603050405020304" pitchFamily="18" charset="0"/>
                  <a:cs typeface="Times New Roman" panose="02020603050405020304" pitchFamily="18" charset="0"/>
                </a:rPr>
                <a:t>đăng</a:t>
              </a:r>
              <a:r>
                <a:rPr lang="en-US" sz="1800" dirty="0">
                  <a:solidFill>
                    <a:schemeClr val="lt1"/>
                  </a:solidFill>
                  <a:latin typeface="Times New Roman" panose="02020603050405020304" pitchFamily="18" charset="0"/>
                  <a:cs typeface="Times New Roman" panose="02020603050405020304" pitchFamily="18" charset="0"/>
                </a:rPr>
                <a:t> </a:t>
              </a:r>
              <a:r>
                <a:rPr lang="en-US" sz="1800" dirty="0" err="1">
                  <a:solidFill>
                    <a:schemeClr val="lt1"/>
                  </a:solidFill>
                  <a:latin typeface="Times New Roman" panose="02020603050405020304" pitchFamily="18" charset="0"/>
                  <a:cs typeface="Times New Roman" panose="02020603050405020304" pitchFamily="18" charset="0"/>
                </a:rPr>
                <a:t>nhập</a:t>
              </a:r>
              <a:r>
                <a:rPr lang="en-US" sz="1800" dirty="0">
                  <a:solidFill>
                    <a:schemeClr val="lt1"/>
                  </a:solidFill>
                  <a:latin typeface="Times New Roman" panose="02020603050405020304" pitchFamily="18" charset="0"/>
                  <a:cs typeface="Times New Roman" panose="02020603050405020304" pitchFamily="18" charset="0"/>
                </a:rPr>
                <a:t>, </a:t>
              </a:r>
              <a:r>
                <a:rPr lang="en-US" sz="1800" dirty="0" err="1">
                  <a:solidFill>
                    <a:schemeClr val="lt1"/>
                  </a:solidFill>
                  <a:latin typeface="Times New Roman" panose="02020603050405020304" pitchFamily="18" charset="0"/>
                  <a:cs typeface="Times New Roman" panose="02020603050405020304" pitchFamily="18" charset="0"/>
                </a:rPr>
                <a:t>thêm</a:t>
              </a:r>
              <a:r>
                <a:rPr lang="en-US" sz="1800" dirty="0">
                  <a:solidFill>
                    <a:schemeClr val="lt1"/>
                  </a:solidFill>
                  <a:latin typeface="Times New Roman" panose="02020603050405020304" pitchFamily="18" charset="0"/>
                  <a:cs typeface="Times New Roman" panose="02020603050405020304" pitchFamily="18" charset="0"/>
                </a:rPr>
                <a:t> </a:t>
              </a:r>
              <a:r>
                <a:rPr lang="en-US" sz="1800" dirty="0" err="1">
                  <a:solidFill>
                    <a:schemeClr val="lt1"/>
                  </a:solidFill>
                  <a:latin typeface="Times New Roman" panose="02020603050405020304" pitchFamily="18" charset="0"/>
                  <a:cs typeface="Times New Roman" panose="02020603050405020304" pitchFamily="18" charset="0"/>
                </a:rPr>
                <a:t>phương</a:t>
              </a:r>
              <a:r>
                <a:rPr lang="en-US" sz="1800" dirty="0">
                  <a:solidFill>
                    <a:schemeClr val="lt1"/>
                  </a:solidFill>
                  <a:latin typeface="Times New Roman" panose="02020603050405020304" pitchFamily="18" charset="0"/>
                  <a:cs typeface="Times New Roman" panose="02020603050405020304" pitchFamily="18" charset="0"/>
                </a:rPr>
                <a:t> </a:t>
              </a:r>
              <a:r>
                <a:rPr lang="en-US" sz="1800" dirty="0" err="1">
                  <a:solidFill>
                    <a:schemeClr val="lt1"/>
                  </a:solidFill>
                  <a:latin typeface="Times New Roman" panose="02020603050405020304" pitchFamily="18" charset="0"/>
                  <a:cs typeface="Times New Roman" panose="02020603050405020304" pitchFamily="18" charset="0"/>
                </a:rPr>
                <a:t>thức</a:t>
              </a:r>
              <a:r>
                <a:rPr lang="en-US" sz="1800" dirty="0">
                  <a:solidFill>
                    <a:schemeClr val="lt1"/>
                  </a:solidFill>
                  <a:latin typeface="Times New Roman" panose="02020603050405020304" pitchFamily="18" charset="0"/>
                  <a:cs typeface="Times New Roman" panose="02020603050405020304" pitchFamily="18" charset="0"/>
                </a:rPr>
                <a:t> </a:t>
              </a:r>
              <a:r>
                <a:rPr lang="en-US" sz="1800" dirty="0" err="1">
                  <a:solidFill>
                    <a:schemeClr val="lt1"/>
                  </a:solidFill>
                  <a:latin typeface="Times New Roman" panose="02020603050405020304" pitchFamily="18" charset="0"/>
                  <a:cs typeface="Times New Roman" panose="02020603050405020304" pitchFamily="18" charset="0"/>
                </a:rPr>
                <a:t>đăng</a:t>
              </a:r>
              <a:r>
                <a:rPr lang="en-US" sz="1800" dirty="0">
                  <a:solidFill>
                    <a:schemeClr val="lt1"/>
                  </a:solidFill>
                  <a:latin typeface="Times New Roman" panose="02020603050405020304" pitchFamily="18" charset="0"/>
                  <a:cs typeface="Times New Roman" panose="02020603050405020304" pitchFamily="18" charset="0"/>
                </a:rPr>
                <a:t> </a:t>
              </a:r>
              <a:r>
                <a:rPr lang="en-US" sz="1800" dirty="0" err="1">
                  <a:solidFill>
                    <a:schemeClr val="lt1"/>
                  </a:solidFill>
                  <a:latin typeface="Times New Roman" panose="02020603050405020304" pitchFamily="18" charset="0"/>
                  <a:cs typeface="Times New Roman" panose="02020603050405020304" pitchFamily="18" charset="0"/>
                </a:rPr>
                <a:t>nhập</a:t>
              </a:r>
              <a:r>
                <a:rPr lang="en-US" sz="1800" dirty="0">
                  <a:solidFill>
                    <a:schemeClr val="lt1"/>
                  </a:solidFill>
                  <a:latin typeface="Times New Roman" panose="02020603050405020304" pitchFamily="18" charset="0"/>
                  <a:cs typeface="Times New Roman" panose="02020603050405020304" pitchFamily="18" charset="0"/>
                </a:rPr>
                <a:t> </a:t>
              </a:r>
              <a:r>
                <a:rPr lang="en-US" sz="1800" dirty="0" err="1">
                  <a:solidFill>
                    <a:schemeClr val="lt1"/>
                  </a:solidFill>
                  <a:latin typeface="Times New Roman" panose="02020603050405020304" pitchFamily="18" charset="0"/>
                  <a:cs typeface="Times New Roman" panose="02020603050405020304" pitchFamily="18" charset="0"/>
                </a:rPr>
                <a:t>khác</a:t>
              </a:r>
              <a:r>
                <a:rPr lang="en-US" sz="1800" dirty="0">
                  <a:solidFill>
                    <a:schemeClr val="lt1"/>
                  </a:solidFill>
                  <a:latin typeface="Times New Roman" panose="02020603050405020304" pitchFamily="18" charset="0"/>
                  <a:cs typeface="Times New Roman" panose="02020603050405020304" pitchFamily="18" charset="0"/>
                </a:rPr>
                <a:t>, </a:t>
              </a:r>
              <a:r>
                <a:rPr lang="en-US" sz="1800" dirty="0" err="1">
                  <a:solidFill>
                    <a:schemeClr val="lt1"/>
                  </a:solidFill>
                  <a:latin typeface="Times New Roman" panose="02020603050405020304" pitchFamily="18" charset="0"/>
                  <a:cs typeface="Times New Roman" panose="02020603050405020304" pitchFamily="18" charset="0"/>
                </a:rPr>
                <a:t>thống</a:t>
              </a:r>
              <a:r>
                <a:rPr lang="en-US" sz="1800" dirty="0">
                  <a:solidFill>
                    <a:schemeClr val="lt1"/>
                  </a:solidFill>
                  <a:latin typeface="Times New Roman" panose="02020603050405020304" pitchFamily="18" charset="0"/>
                  <a:cs typeface="Times New Roman" panose="02020603050405020304" pitchFamily="18" charset="0"/>
                </a:rPr>
                <a:t> </a:t>
              </a:r>
              <a:r>
                <a:rPr lang="en-US" sz="1800" dirty="0" err="1">
                  <a:solidFill>
                    <a:schemeClr val="lt1"/>
                  </a:solidFill>
                  <a:latin typeface="Times New Roman" panose="02020603050405020304" pitchFamily="18" charset="0"/>
                  <a:cs typeface="Times New Roman" panose="02020603050405020304" pitchFamily="18" charset="0"/>
                </a:rPr>
                <a:t>kê</a:t>
              </a:r>
              <a:r>
                <a:rPr lang="en-US" sz="1800" dirty="0">
                  <a:solidFill>
                    <a:schemeClr val="lt1"/>
                  </a:solidFill>
                  <a:latin typeface="Times New Roman" panose="02020603050405020304" pitchFamily="18" charset="0"/>
                  <a:cs typeface="Times New Roman" panose="02020603050405020304" pitchFamily="18" charset="0"/>
                </a:rPr>
                <a:t> </a:t>
              </a:r>
              <a:r>
                <a:rPr lang="en-US" sz="1800" dirty="0" err="1">
                  <a:solidFill>
                    <a:schemeClr val="lt1"/>
                  </a:solidFill>
                  <a:latin typeface="Times New Roman" panose="02020603050405020304" pitchFamily="18" charset="0"/>
                  <a:cs typeface="Times New Roman" panose="02020603050405020304" pitchFamily="18" charset="0"/>
                </a:rPr>
                <a:t>số</a:t>
              </a:r>
              <a:r>
                <a:rPr lang="en-US" sz="1800" dirty="0">
                  <a:solidFill>
                    <a:schemeClr val="lt1"/>
                  </a:solidFill>
                  <a:latin typeface="Times New Roman" panose="02020603050405020304" pitchFamily="18" charset="0"/>
                  <a:cs typeface="Times New Roman" panose="02020603050405020304" pitchFamily="18" charset="0"/>
                </a:rPr>
                <a:t> </a:t>
              </a:r>
              <a:r>
                <a:rPr lang="en-US" sz="1800" dirty="0" err="1">
                  <a:solidFill>
                    <a:schemeClr val="lt1"/>
                  </a:solidFill>
                  <a:latin typeface="Times New Roman" panose="02020603050405020304" pitchFamily="18" charset="0"/>
                  <a:cs typeface="Times New Roman" panose="02020603050405020304" pitchFamily="18" charset="0"/>
                </a:rPr>
                <a:t>lượt</a:t>
              </a:r>
              <a:r>
                <a:rPr lang="en-US" sz="1800" dirty="0">
                  <a:solidFill>
                    <a:schemeClr val="lt1"/>
                  </a:solidFill>
                  <a:latin typeface="Times New Roman" panose="02020603050405020304" pitchFamily="18" charset="0"/>
                  <a:cs typeface="Times New Roman" panose="02020603050405020304" pitchFamily="18" charset="0"/>
                </a:rPr>
                <a:t> </a:t>
              </a:r>
              <a:r>
                <a:rPr lang="en-US" sz="1800" dirty="0" err="1">
                  <a:solidFill>
                    <a:schemeClr val="lt1"/>
                  </a:solidFill>
                  <a:latin typeface="Times New Roman" panose="02020603050405020304" pitchFamily="18" charset="0"/>
                  <a:cs typeface="Times New Roman" panose="02020603050405020304" pitchFamily="18" charset="0"/>
                </a:rPr>
                <a:t>truy</a:t>
              </a:r>
              <a:r>
                <a:rPr lang="en-US" sz="1800" dirty="0">
                  <a:solidFill>
                    <a:schemeClr val="lt1"/>
                  </a:solidFill>
                  <a:latin typeface="Times New Roman" panose="02020603050405020304" pitchFamily="18" charset="0"/>
                  <a:cs typeface="Times New Roman" panose="02020603050405020304" pitchFamily="18" charset="0"/>
                </a:rPr>
                <a:t> </a:t>
              </a:r>
              <a:r>
                <a:rPr lang="en-US" sz="1800" dirty="0" err="1">
                  <a:solidFill>
                    <a:schemeClr val="lt1"/>
                  </a:solidFill>
                  <a:latin typeface="Times New Roman" panose="02020603050405020304" pitchFamily="18" charset="0"/>
                  <a:cs typeface="Times New Roman" panose="02020603050405020304" pitchFamily="18" charset="0"/>
                </a:rPr>
                <a:t>cập</a:t>
              </a:r>
              <a:r>
                <a:rPr lang="en-US" sz="1800" dirty="0">
                  <a:solidFill>
                    <a:schemeClr val="lt1"/>
                  </a:solidFill>
                  <a:latin typeface="Times New Roman" panose="02020603050405020304" pitchFamily="18" charset="0"/>
                  <a:cs typeface="Times New Roman" panose="02020603050405020304" pitchFamily="18" charset="0"/>
                </a:rPr>
                <a:t> website, </a:t>
              </a:r>
              <a:r>
                <a:rPr lang="en-US" sz="1800" dirty="0" err="1">
                  <a:solidFill>
                    <a:schemeClr val="lt1"/>
                  </a:solidFill>
                  <a:latin typeface="Times New Roman" panose="02020603050405020304" pitchFamily="18" charset="0"/>
                  <a:cs typeface="Times New Roman" panose="02020603050405020304" pitchFamily="18" charset="0"/>
                </a:rPr>
                <a:t>định</a:t>
              </a:r>
              <a:r>
                <a:rPr lang="en-US" sz="1800" dirty="0">
                  <a:solidFill>
                    <a:schemeClr val="lt1"/>
                  </a:solidFill>
                  <a:latin typeface="Times New Roman" panose="02020603050405020304" pitchFamily="18" charset="0"/>
                  <a:cs typeface="Times New Roman" panose="02020603050405020304" pitchFamily="18" charset="0"/>
                </a:rPr>
                <a:t> </a:t>
              </a:r>
              <a:r>
                <a:rPr lang="en-US" sz="1800" dirty="0" err="1">
                  <a:solidFill>
                    <a:schemeClr val="lt1"/>
                  </a:solidFill>
                  <a:latin typeface="Times New Roman" panose="02020603050405020304" pitchFamily="18" charset="0"/>
                  <a:cs typeface="Times New Roman" panose="02020603050405020304" pitchFamily="18" charset="0"/>
                </a:rPr>
                <a:t>vị</a:t>
              </a:r>
              <a:r>
                <a:rPr lang="en-US" sz="1800" dirty="0">
                  <a:solidFill>
                    <a:schemeClr val="lt1"/>
                  </a:solidFill>
                  <a:latin typeface="Times New Roman" panose="02020603050405020304" pitchFamily="18" charset="0"/>
                  <a:cs typeface="Times New Roman" panose="02020603050405020304" pitchFamily="18" charset="0"/>
                </a:rPr>
                <a:t> </a:t>
              </a:r>
              <a:r>
                <a:rPr lang="en-US" sz="1800" dirty="0" err="1">
                  <a:solidFill>
                    <a:schemeClr val="lt1"/>
                  </a:solidFill>
                  <a:latin typeface="Times New Roman" panose="02020603050405020304" pitchFamily="18" charset="0"/>
                  <a:cs typeface="Times New Roman" panose="02020603050405020304" pitchFamily="18" charset="0"/>
                </a:rPr>
                <a:t>người</a:t>
              </a:r>
              <a:r>
                <a:rPr lang="en-US" sz="1800" dirty="0">
                  <a:solidFill>
                    <a:schemeClr val="lt1"/>
                  </a:solidFill>
                  <a:latin typeface="Times New Roman" panose="02020603050405020304" pitchFamily="18" charset="0"/>
                  <a:cs typeface="Times New Roman" panose="02020603050405020304" pitchFamily="18" charset="0"/>
                </a:rPr>
                <a:t> </a:t>
              </a:r>
              <a:r>
                <a:rPr lang="en-US" sz="1800" dirty="0" err="1">
                  <a:solidFill>
                    <a:schemeClr val="lt1"/>
                  </a:solidFill>
                  <a:latin typeface="Times New Roman" panose="02020603050405020304" pitchFamily="18" charset="0"/>
                  <a:cs typeface="Times New Roman" panose="02020603050405020304" pitchFamily="18" charset="0"/>
                </a:rPr>
                <a:t>dùng</a:t>
              </a:r>
              <a:r>
                <a:rPr lang="en-US" sz="1800" dirty="0">
                  <a:solidFill>
                    <a:schemeClr val="lt1"/>
                  </a:solidFill>
                  <a:latin typeface="Times New Roman" panose="02020603050405020304" pitchFamily="18" charset="0"/>
                  <a:cs typeface="Times New Roman" panose="02020603050405020304" pitchFamily="18" charset="0"/>
                </a:rPr>
                <a:t> </a:t>
              </a:r>
              <a:r>
                <a:rPr lang="en-US" sz="1800" dirty="0" err="1">
                  <a:solidFill>
                    <a:schemeClr val="lt1"/>
                  </a:solidFill>
                  <a:latin typeface="Times New Roman" panose="02020603050405020304" pitchFamily="18" charset="0"/>
                  <a:cs typeface="Times New Roman" panose="02020603050405020304" pitchFamily="18" charset="0"/>
                </a:rPr>
                <a:t>để</a:t>
              </a:r>
              <a:r>
                <a:rPr lang="en-US" sz="1800" dirty="0">
                  <a:solidFill>
                    <a:schemeClr val="lt1"/>
                  </a:solidFill>
                  <a:latin typeface="Times New Roman" panose="02020603050405020304" pitchFamily="18" charset="0"/>
                  <a:cs typeface="Times New Roman" panose="02020603050405020304" pitchFamily="18" charset="0"/>
                </a:rPr>
                <a:t> </a:t>
              </a:r>
              <a:r>
                <a:rPr lang="en-US" sz="1800" dirty="0" err="1">
                  <a:solidFill>
                    <a:schemeClr val="lt1"/>
                  </a:solidFill>
                  <a:latin typeface="Times New Roman" panose="02020603050405020304" pitchFamily="18" charset="0"/>
                  <a:cs typeface="Times New Roman" panose="02020603050405020304" pitchFamily="18" charset="0"/>
                </a:rPr>
                <a:t>dễ</a:t>
              </a:r>
              <a:r>
                <a:rPr lang="en-US" sz="1800" dirty="0">
                  <a:solidFill>
                    <a:schemeClr val="lt1"/>
                  </a:solidFill>
                  <a:latin typeface="Times New Roman" panose="02020603050405020304" pitchFamily="18" charset="0"/>
                  <a:cs typeface="Times New Roman" panose="02020603050405020304" pitchFamily="18" charset="0"/>
                </a:rPr>
                <a:t> </a:t>
              </a:r>
              <a:r>
                <a:rPr lang="en-US" sz="1800" dirty="0" err="1">
                  <a:solidFill>
                    <a:schemeClr val="lt1"/>
                  </a:solidFill>
                  <a:latin typeface="Times New Roman" panose="02020603050405020304" pitchFamily="18" charset="0"/>
                  <a:cs typeface="Times New Roman" panose="02020603050405020304" pitchFamily="18" charset="0"/>
                </a:rPr>
                <a:t>giao</a:t>
              </a:r>
              <a:r>
                <a:rPr lang="en-US" sz="1800" dirty="0">
                  <a:solidFill>
                    <a:schemeClr val="lt1"/>
                  </a:solidFill>
                  <a:latin typeface="Times New Roman" panose="02020603050405020304" pitchFamily="18" charset="0"/>
                  <a:cs typeface="Times New Roman" panose="02020603050405020304" pitchFamily="18" charset="0"/>
                </a:rPr>
                <a:t> </a:t>
              </a:r>
              <a:r>
                <a:rPr lang="en-US" sz="1800" dirty="0" err="1">
                  <a:solidFill>
                    <a:schemeClr val="lt1"/>
                  </a:solidFill>
                  <a:latin typeface="Times New Roman" panose="02020603050405020304" pitchFamily="18" charset="0"/>
                  <a:cs typeface="Times New Roman" panose="02020603050405020304" pitchFamily="18" charset="0"/>
                </a:rPr>
                <a:t>hàng</a:t>
              </a:r>
              <a:r>
                <a:rPr lang="en-US" sz="1800" dirty="0">
                  <a:solidFill>
                    <a:schemeClr val="lt1"/>
                  </a:solidFill>
                  <a:latin typeface="Times New Roman" panose="02020603050405020304" pitchFamily="18" charset="0"/>
                  <a:cs typeface="Times New Roman" panose="02020603050405020304" pitchFamily="18" charset="0"/>
                </a:rPr>
                <a:t> </a:t>
              </a:r>
              <a:r>
                <a:rPr lang="en-US" sz="1800" dirty="0" err="1">
                  <a:solidFill>
                    <a:schemeClr val="lt1"/>
                  </a:solidFill>
                  <a:latin typeface="Times New Roman" panose="02020603050405020304" pitchFamily="18" charset="0"/>
                  <a:cs typeface="Times New Roman" panose="02020603050405020304" pitchFamily="18" charset="0"/>
                </a:rPr>
                <a:t>hơn</a:t>
              </a:r>
              <a:r>
                <a:rPr lang="en-US" sz="1800" dirty="0">
                  <a:solidFill>
                    <a:schemeClr val="lt1"/>
                  </a:solidFill>
                  <a:latin typeface="Times New Roman" panose="02020603050405020304" pitchFamily="18" charset="0"/>
                  <a:cs typeface="Times New Roman" panose="02020603050405020304" pitchFamily="18" charset="0"/>
                </a:rPr>
                <a:t>.</a:t>
              </a:r>
              <a:endParaRPr sz="1800" b="0" i="0" u="none" strike="noStrike" cap="none" dirty="0">
                <a:solidFill>
                  <a:schemeClr val="lt1"/>
                </a:solidFill>
                <a:latin typeface="Times New Roman" panose="02020603050405020304" pitchFamily="18" charset="0"/>
                <a:ea typeface="Oi"/>
                <a:cs typeface="Times New Roman" panose="02020603050405020304" pitchFamily="18" charset="0"/>
                <a:sym typeface="Oi"/>
              </a:endParaRPr>
            </a:p>
          </p:txBody>
        </p:sp>
      </p:grpSp>
      <p:grpSp>
        <p:nvGrpSpPr>
          <p:cNvPr id="928" name="Google Shape;928;p19"/>
          <p:cNvGrpSpPr/>
          <p:nvPr/>
        </p:nvGrpSpPr>
        <p:grpSpPr>
          <a:xfrm>
            <a:off x="3335337" y="2868613"/>
            <a:ext cx="8323262" cy="1228724"/>
            <a:chOff x="3679825" y="3198813"/>
            <a:chExt cx="8323262" cy="952500"/>
          </a:xfrm>
        </p:grpSpPr>
        <p:sp>
          <p:nvSpPr>
            <p:cNvPr id="929" name="Google Shape;929;p19"/>
            <p:cNvSpPr/>
            <p:nvPr/>
          </p:nvSpPr>
          <p:spPr>
            <a:xfrm>
              <a:off x="5934075" y="3198813"/>
              <a:ext cx="6069012" cy="952500"/>
            </a:xfrm>
            <a:custGeom>
              <a:avLst/>
              <a:gdLst/>
              <a:ahLst/>
              <a:cxnLst/>
              <a:rect l="l" t="t" r="r" b="b"/>
              <a:pathLst>
                <a:path w="2345" h="456" extrusionOk="0">
                  <a:moveTo>
                    <a:pt x="2117" y="456"/>
                  </a:moveTo>
                  <a:cubicBezTo>
                    <a:pt x="228" y="456"/>
                    <a:pt x="228" y="456"/>
                    <a:pt x="228" y="456"/>
                  </a:cubicBezTo>
                  <a:cubicBezTo>
                    <a:pt x="102" y="456"/>
                    <a:pt x="0" y="354"/>
                    <a:pt x="0" y="228"/>
                  </a:cubicBezTo>
                  <a:cubicBezTo>
                    <a:pt x="0" y="102"/>
                    <a:pt x="102" y="0"/>
                    <a:pt x="228" y="0"/>
                  </a:cubicBezTo>
                  <a:cubicBezTo>
                    <a:pt x="2117" y="0"/>
                    <a:pt x="2117" y="0"/>
                    <a:pt x="2117" y="0"/>
                  </a:cubicBezTo>
                  <a:cubicBezTo>
                    <a:pt x="2243" y="0"/>
                    <a:pt x="2345" y="102"/>
                    <a:pt x="2345" y="228"/>
                  </a:cubicBezTo>
                  <a:cubicBezTo>
                    <a:pt x="2345" y="354"/>
                    <a:pt x="2243" y="456"/>
                    <a:pt x="2117" y="45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0" name="Google Shape;930;p19"/>
            <p:cNvSpPr/>
            <p:nvPr/>
          </p:nvSpPr>
          <p:spPr>
            <a:xfrm>
              <a:off x="5934075" y="3198813"/>
              <a:ext cx="1220788" cy="952500"/>
            </a:xfrm>
            <a:custGeom>
              <a:avLst/>
              <a:gdLst/>
              <a:ahLst/>
              <a:cxnLst/>
              <a:rect l="l" t="t" r="r" b="b"/>
              <a:pathLst>
                <a:path w="582" h="456" extrusionOk="0">
                  <a:moveTo>
                    <a:pt x="582" y="0"/>
                  </a:moveTo>
                  <a:cubicBezTo>
                    <a:pt x="228" y="0"/>
                    <a:pt x="228" y="0"/>
                    <a:pt x="228" y="0"/>
                  </a:cubicBezTo>
                  <a:cubicBezTo>
                    <a:pt x="102" y="0"/>
                    <a:pt x="0" y="102"/>
                    <a:pt x="0" y="228"/>
                  </a:cubicBezTo>
                  <a:cubicBezTo>
                    <a:pt x="0" y="291"/>
                    <a:pt x="25" y="348"/>
                    <a:pt x="66" y="390"/>
                  </a:cubicBezTo>
                  <a:cubicBezTo>
                    <a:pt x="108" y="431"/>
                    <a:pt x="165" y="456"/>
                    <a:pt x="228" y="456"/>
                  </a:cubicBezTo>
                  <a:lnTo>
                    <a:pt x="582" y="0"/>
                  </a:ln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1" name="Google Shape;931;p19"/>
            <p:cNvSpPr/>
            <p:nvPr/>
          </p:nvSpPr>
          <p:spPr>
            <a:xfrm>
              <a:off x="5934075" y="3198813"/>
              <a:ext cx="1220788" cy="952500"/>
            </a:xfrm>
            <a:custGeom>
              <a:avLst/>
              <a:gdLst/>
              <a:ahLst/>
              <a:cxnLst/>
              <a:rect l="l" t="t" r="r" b="b"/>
              <a:pathLst>
                <a:path w="582" h="456" extrusionOk="0">
                  <a:moveTo>
                    <a:pt x="582" y="456"/>
                  </a:moveTo>
                  <a:cubicBezTo>
                    <a:pt x="228" y="456"/>
                    <a:pt x="228" y="456"/>
                    <a:pt x="228" y="456"/>
                  </a:cubicBezTo>
                  <a:cubicBezTo>
                    <a:pt x="102" y="456"/>
                    <a:pt x="0" y="354"/>
                    <a:pt x="0" y="228"/>
                  </a:cubicBezTo>
                  <a:cubicBezTo>
                    <a:pt x="0" y="165"/>
                    <a:pt x="25" y="108"/>
                    <a:pt x="66" y="67"/>
                  </a:cubicBezTo>
                  <a:cubicBezTo>
                    <a:pt x="108" y="26"/>
                    <a:pt x="165" y="0"/>
                    <a:pt x="228" y="0"/>
                  </a:cubicBezTo>
                  <a:lnTo>
                    <a:pt x="582" y="456"/>
                  </a:ln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2" name="Google Shape;932;p19"/>
            <p:cNvSpPr/>
            <p:nvPr/>
          </p:nvSpPr>
          <p:spPr>
            <a:xfrm>
              <a:off x="3816350" y="3670300"/>
              <a:ext cx="2122488" cy="9525"/>
            </a:xfrm>
            <a:custGeom>
              <a:avLst/>
              <a:gdLst/>
              <a:ahLst/>
              <a:cxnLst/>
              <a:rect l="l" t="t" r="r" b="b"/>
              <a:pathLst>
                <a:path w="1013" h="4" extrusionOk="0">
                  <a:moveTo>
                    <a:pt x="1011" y="0"/>
                  </a:moveTo>
                  <a:cubicBezTo>
                    <a:pt x="2" y="0"/>
                    <a:pt x="2" y="0"/>
                    <a:pt x="2" y="0"/>
                  </a:cubicBezTo>
                  <a:cubicBezTo>
                    <a:pt x="1" y="0"/>
                    <a:pt x="0" y="1"/>
                    <a:pt x="0" y="2"/>
                  </a:cubicBezTo>
                  <a:cubicBezTo>
                    <a:pt x="0" y="3"/>
                    <a:pt x="1" y="4"/>
                    <a:pt x="2" y="4"/>
                  </a:cubicBezTo>
                  <a:cubicBezTo>
                    <a:pt x="1011" y="4"/>
                    <a:pt x="1011" y="4"/>
                    <a:pt x="1011" y="4"/>
                  </a:cubicBezTo>
                  <a:cubicBezTo>
                    <a:pt x="1012" y="4"/>
                    <a:pt x="1013" y="3"/>
                    <a:pt x="1013" y="2"/>
                  </a:cubicBezTo>
                  <a:cubicBezTo>
                    <a:pt x="1013" y="1"/>
                    <a:pt x="1012" y="0"/>
                    <a:pt x="1011" y="0"/>
                  </a:cubicBezTo>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3" name="Google Shape;933;p19"/>
            <p:cNvSpPr/>
            <p:nvPr/>
          </p:nvSpPr>
          <p:spPr>
            <a:xfrm>
              <a:off x="3679825" y="3579813"/>
              <a:ext cx="192088" cy="192088"/>
            </a:xfrm>
            <a:prstGeom prst="ellipse">
              <a:avLst/>
            </a:pr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934" name="Google Shape;934;p19"/>
          <p:cNvGrpSpPr/>
          <p:nvPr/>
        </p:nvGrpSpPr>
        <p:grpSpPr>
          <a:xfrm>
            <a:off x="3370262" y="4106863"/>
            <a:ext cx="8288337" cy="1135063"/>
            <a:chOff x="3714750" y="4437063"/>
            <a:chExt cx="8288337" cy="1135063"/>
          </a:xfrm>
        </p:grpSpPr>
        <p:sp>
          <p:nvSpPr>
            <p:cNvPr id="935" name="Google Shape;935;p19"/>
            <p:cNvSpPr/>
            <p:nvPr/>
          </p:nvSpPr>
          <p:spPr>
            <a:xfrm>
              <a:off x="3714750" y="4437063"/>
              <a:ext cx="193675" cy="192088"/>
            </a:xfrm>
            <a:prstGeom prst="ellipse">
              <a:avLst/>
            </a:pr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6" name="Google Shape;936;p19"/>
            <p:cNvSpPr/>
            <p:nvPr/>
          </p:nvSpPr>
          <p:spPr>
            <a:xfrm>
              <a:off x="5934075" y="4621213"/>
              <a:ext cx="6069012" cy="950913"/>
            </a:xfrm>
            <a:custGeom>
              <a:avLst/>
              <a:gdLst/>
              <a:ahLst/>
              <a:cxnLst/>
              <a:rect l="l" t="t" r="r" b="b"/>
              <a:pathLst>
                <a:path w="2345" h="456" extrusionOk="0">
                  <a:moveTo>
                    <a:pt x="2117" y="456"/>
                  </a:moveTo>
                  <a:cubicBezTo>
                    <a:pt x="228" y="456"/>
                    <a:pt x="228" y="456"/>
                    <a:pt x="228" y="456"/>
                  </a:cubicBezTo>
                  <a:cubicBezTo>
                    <a:pt x="102" y="456"/>
                    <a:pt x="0" y="354"/>
                    <a:pt x="0" y="228"/>
                  </a:cubicBezTo>
                  <a:cubicBezTo>
                    <a:pt x="0" y="102"/>
                    <a:pt x="102" y="0"/>
                    <a:pt x="228" y="0"/>
                  </a:cubicBezTo>
                  <a:cubicBezTo>
                    <a:pt x="2117" y="0"/>
                    <a:pt x="2117" y="0"/>
                    <a:pt x="2117" y="0"/>
                  </a:cubicBezTo>
                  <a:cubicBezTo>
                    <a:pt x="2243" y="0"/>
                    <a:pt x="2345" y="102"/>
                    <a:pt x="2345" y="228"/>
                  </a:cubicBezTo>
                  <a:cubicBezTo>
                    <a:pt x="2345" y="354"/>
                    <a:pt x="2243" y="456"/>
                    <a:pt x="2117" y="45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7" name="Google Shape;937;p19"/>
            <p:cNvSpPr/>
            <p:nvPr/>
          </p:nvSpPr>
          <p:spPr>
            <a:xfrm>
              <a:off x="5934075" y="4621213"/>
              <a:ext cx="1220788" cy="950913"/>
            </a:xfrm>
            <a:custGeom>
              <a:avLst/>
              <a:gdLst/>
              <a:ahLst/>
              <a:cxnLst/>
              <a:rect l="l" t="t" r="r" b="b"/>
              <a:pathLst>
                <a:path w="582" h="456" extrusionOk="0">
                  <a:moveTo>
                    <a:pt x="582" y="0"/>
                  </a:moveTo>
                  <a:cubicBezTo>
                    <a:pt x="228" y="0"/>
                    <a:pt x="228" y="0"/>
                    <a:pt x="228" y="0"/>
                  </a:cubicBezTo>
                  <a:cubicBezTo>
                    <a:pt x="102" y="0"/>
                    <a:pt x="0" y="102"/>
                    <a:pt x="0" y="228"/>
                  </a:cubicBezTo>
                  <a:cubicBezTo>
                    <a:pt x="0" y="291"/>
                    <a:pt x="25" y="348"/>
                    <a:pt x="66" y="390"/>
                  </a:cubicBezTo>
                  <a:cubicBezTo>
                    <a:pt x="108" y="431"/>
                    <a:pt x="165" y="456"/>
                    <a:pt x="228" y="456"/>
                  </a:cubicBezTo>
                  <a:lnTo>
                    <a:pt x="582" y="0"/>
                  </a:lnTo>
                  <a:close/>
                </a:path>
              </a:pathLst>
            </a:custGeom>
            <a:solidFill>
              <a:srgbClr val="4140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8" name="Google Shape;938;p19"/>
            <p:cNvSpPr/>
            <p:nvPr/>
          </p:nvSpPr>
          <p:spPr>
            <a:xfrm>
              <a:off x="5934075" y="4621213"/>
              <a:ext cx="1220788" cy="950913"/>
            </a:xfrm>
            <a:custGeom>
              <a:avLst/>
              <a:gdLst/>
              <a:ahLst/>
              <a:cxnLst/>
              <a:rect l="l" t="t" r="r" b="b"/>
              <a:pathLst>
                <a:path w="582" h="456" extrusionOk="0">
                  <a:moveTo>
                    <a:pt x="582" y="456"/>
                  </a:moveTo>
                  <a:cubicBezTo>
                    <a:pt x="228" y="456"/>
                    <a:pt x="228" y="456"/>
                    <a:pt x="228" y="456"/>
                  </a:cubicBezTo>
                  <a:cubicBezTo>
                    <a:pt x="102" y="456"/>
                    <a:pt x="0" y="354"/>
                    <a:pt x="0" y="228"/>
                  </a:cubicBezTo>
                  <a:cubicBezTo>
                    <a:pt x="0" y="165"/>
                    <a:pt x="25" y="108"/>
                    <a:pt x="66" y="67"/>
                  </a:cubicBezTo>
                  <a:cubicBezTo>
                    <a:pt x="108" y="26"/>
                    <a:pt x="165" y="0"/>
                    <a:pt x="228" y="0"/>
                  </a:cubicBezTo>
                  <a:lnTo>
                    <a:pt x="582" y="456"/>
                  </a:ln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9" name="Google Shape;939;p19"/>
            <p:cNvSpPr/>
            <p:nvPr/>
          </p:nvSpPr>
          <p:spPr>
            <a:xfrm>
              <a:off x="3816350" y="4538663"/>
              <a:ext cx="2122488" cy="560388"/>
            </a:xfrm>
            <a:custGeom>
              <a:avLst/>
              <a:gdLst/>
              <a:ahLst/>
              <a:cxnLst/>
              <a:rect l="l" t="t" r="r" b="b"/>
              <a:pathLst>
                <a:path w="1013" h="268" extrusionOk="0">
                  <a:moveTo>
                    <a:pt x="1011" y="264"/>
                  </a:moveTo>
                  <a:cubicBezTo>
                    <a:pt x="229" y="264"/>
                    <a:pt x="229" y="264"/>
                    <a:pt x="229" y="264"/>
                  </a:cubicBezTo>
                  <a:cubicBezTo>
                    <a:pt x="4" y="1"/>
                    <a:pt x="4" y="1"/>
                    <a:pt x="4" y="1"/>
                  </a:cubicBezTo>
                  <a:cubicBezTo>
                    <a:pt x="3" y="0"/>
                    <a:pt x="2" y="0"/>
                    <a:pt x="1" y="1"/>
                  </a:cubicBezTo>
                  <a:cubicBezTo>
                    <a:pt x="0" y="2"/>
                    <a:pt x="0" y="3"/>
                    <a:pt x="1" y="4"/>
                  </a:cubicBezTo>
                  <a:cubicBezTo>
                    <a:pt x="227" y="267"/>
                    <a:pt x="227" y="267"/>
                    <a:pt x="227" y="267"/>
                  </a:cubicBezTo>
                  <a:cubicBezTo>
                    <a:pt x="227" y="268"/>
                    <a:pt x="228" y="268"/>
                    <a:pt x="228" y="268"/>
                  </a:cubicBezTo>
                  <a:cubicBezTo>
                    <a:pt x="1011" y="268"/>
                    <a:pt x="1011" y="268"/>
                    <a:pt x="1011" y="268"/>
                  </a:cubicBezTo>
                  <a:cubicBezTo>
                    <a:pt x="1012" y="268"/>
                    <a:pt x="1013" y="267"/>
                    <a:pt x="1013" y="266"/>
                  </a:cubicBezTo>
                  <a:cubicBezTo>
                    <a:pt x="1013" y="265"/>
                    <a:pt x="1012" y="264"/>
                    <a:pt x="1011" y="264"/>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940" name="Google Shape;940;p19"/>
          <p:cNvSpPr txBox="1"/>
          <p:nvPr/>
        </p:nvSpPr>
        <p:spPr>
          <a:xfrm>
            <a:off x="6774864" y="4392720"/>
            <a:ext cx="4648200" cy="36929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dirty="0" err="1">
                <a:solidFill>
                  <a:schemeClr val="lt1"/>
                </a:solidFill>
                <a:latin typeface="Times New Roman" panose="02020603050405020304" pitchFamily="18" charset="0"/>
                <a:ea typeface="Oi"/>
                <a:cs typeface="Times New Roman" panose="02020603050405020304" pitchFamily="18" charset="0"/>
                <a:sym typeface="Oi"/>
              </a:rPr>
              <a:t>Thêm</a:t>
            </a:r>
            <a:r>
              <a:rPr lang="en-US" sz="1800" dirty="0">
                <a:solidFill>
                  <a:schemeClr val="lt1"/>
                </a:solidFill>
                <a:latin typeface="Times New Roman" panose="02020603050405020304" pitchFamily="18" charset="0"/>
                <a:ea typeface="Oi"/>
                <a:cs typeface="Times New Roman" panose="02020603050405020304" pitchFamily="18" charset="0"/>
                <a:sym typeface="Oi"/>
              </a:rPr>
              <a:t> </a:t>
            </a:r>
            <a:r>
              <a:rPr lang="en-US" sz="1800" dirty="0" err="1">
                <a:solidFill>
                  <a:schemeClr val="lt1"/>
                </a:solidFill>
                <a:latin typeface="Times New Roman" panose="02020603050405020304" pitchFamily="18" charset="0"/>
                <a:ea typeface="Oi"/>
                <a:cs typeface="Times New Roman" panose="02020603050405020304" pitchFamily="18" charset="0"/>
                <a:sym typeface="Oi"/>
              </a:rPr>
              <a:t>các</a:t>
            </a:r>
            <a:r>
              <a:rPr lang="en-US" sz="1800" dirty="0">
                <a:solidFill>
                  <a:schemeClr val="lt1"/>
                </a:solidFill>
                <a:latin typeface="Times New Roman" panose="02020603050405020304" pitchFamily="18" charset="0"/>
                <a:ea typeface="Oi"/>
                <a:cs typeface="Times New Roman" panose="02020603050405020304" pitchFamily="18" charset="0"/>
                <a:sym typeface="Oi"/>
              </a:rPr>
              <a:t> </a:t>
            </a:r>
            <a:r>
              <a:rPr lang="en-US" sz="1800" dirty="0" err="1">
                <a:solidFill>
                  <a:schemeClr val="lt1"/>
                </a:solidFill>
                <a:latin typeface="Times New Roman" panose="02020603050405020304" pitchFamily="18" charset="0"/>
                <a:ea typeface="Oi"/>
                <a:cs typeface="Times New Roman" panose="02020603050405020304" pitchFamily="18" charset="0"/>
                <a:sym typeface="Oi"/>
              </a:rPr>
              <a:t>hình</a:t>
            </a:r>
            <a:r>
              <a:rPr lang="en-US" sz="1800" dirty="0">
                <a:solidFill>
                  <a:schemeClr val="lt1"/>
                </a:solidFill>
                <a:latin typeface="Times New Roman" panose="02020603050405020304" pitchFamily="18" charset="0"/>
                <a:ea typeface="Oi"/>
                <a:cs typeface="Times New Roman" panose="02020603050405020304" pitchFamily="18" charset="0"/>
                <a:sym typeface="Oi"/>
              </a:rPr>
              <a:t> </a:t>
            </a:r>
            <a:r>
              <a:rPr lang="en-US" sz="1800" dirty="0" err="1">
                <a:solidFill>
                  <a:schemeClr val="lt1"/>
                </a:solidFill>
                <a:latin typeface="Times New Roman" panose="02020603050405020304" pitchFamily="18" charset="0"/>
                <a:ea typeface="Oi"/>
                <a:cs typeface="Times New Roman" panose="02020603050405020304" pitchFamily="18" charset="0"/>
                <a:sym typeface="Oi"/>
              </a:rPr>
              <a:t>thức</a:t>
            </a:r>
            <a:r>
              <a:rPr lang="en-US" sz="1800" dirty="0">
                <a:solidFill>
                  <a:schemeClr val="lt1"/>
                </a:solidFill>
                <a:latin typeface="Times New Roman" panose="02020603050405020304" pitchFamily="18" charset="0"/>
                <a:ea typeface="Oi"/>
                <a:cs typeface="Times New Roman" panose="02020603050405020304" pitchFamily="18" charset="0"/>
                <a:sym typeface="Oi"/>
              </a:rPr>
              <a:t> </a:t>
            </a:r>
            <a:r>
              <a:rPr lang="en-US" sz="1800" dirty="0" err="1">
                <a:solidFill>
                  <a:schemeClr val="lt1"/>
                </a:solidFill>
                <a:latin typeface="Times New Roman" panose="02020603050405020304" pitchFamily="18" charset="0"/>
                <a:ea typeface="Oi"/>
                <a:cs typeface="Times New Roman" panose="02020603050405020304" pitchFamily="18" charset="0"/>
                <a:sym typeface="Oi"/>
              </a:rPr>
              <a:t>bảo</a:t>
            </a:r>
            <a:r>
              <a:rPr lang="en-US" sz="1800" dirty="0">
                <a:solidFill>
                  <a:schemeClr val="lt1"/>
                </a:solidFill>
                <a:latin typeface="Times New Roman" panose="02020603050405020304" pitchFamily="18" charset="0"/>
                <a:ea typeface="Oi"/>
                <a:cs typeface="Times New Roman" panose="02020603050405020304" pitchFamily="18" charset="0"/>
                <a:sym typeface="Oi"/>
              </a:rPr>
              <a:t> </a:t>
            </a:r>
            <a:r>
              <a:rPr lang="en-US" sz="1800" dirty="0" err="1">
                <a:solidFill>
                  <a:schemeClr val="lt1"/>
                </a:solidFill>
                <a:latin typeface="Times New Roman" panose="02020603050405020304" pitchFamily="18" charset="0"/>
                <a:ea typeface="Oi"/>
                <a:cs typeface="Times New Roman" panose="02020603050405020304" pitchFamily="18" charset="0"/>
                <a:sym typeface="Oi"/>
              </a:rPr>
              <a:t>mật</a:t>
            </a:r>
            <a:endParaRPr sz="1800" b="0" i="0" u="none" strike="noStrike" cap="none" dirty="0">
              <a:solidFill>
                <a:schemeClr val="lt1"/>
              </a:solidFill>
              <a:latin typeface="Times New Roman" panose="02020603050405020304" pitchFamily="18" charset="0"/>
              <a:ea typeface="Oi"/>
              <a:cs typeface="Times New Roman" panose="02020603050405020304" pitchFamily="18" charset="0"/>
              <a:sym typeface="Oi"/>
            </a:endParaRPr>
          </a:p>
        </p:txBody>
      </p:sp>
      <p:sp>
        <p:nvSpPr>
          <p:cNvPr id="941" name="Google Shape;941;p19"/>
          <p:cNvSpPr txBox="1"/>
          <p:nvPr/>
        </p:nvSpPr>
        <p:spPr>
          <a:xfrm>
            <a:off x="6629400" y="2906534"/>
            <a:ext cx="4648200" cy="101562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2000" dirty="0" err="1">
                <a:solidFill>
                  <a:schemeClr val="lt1"/>
                </a:solidFill>
                <a:latin typeface="Times New Roman" panose="02020603050405020304" pitchFamily="18" charset="0"/>
                <a:ea typeface="Oi"/>
                <a:cs typeface="Times New Roman" panose="02020603050405020304" pitchFamily="18" charset="0"/>
                <a:sym typeface="Oi"/>
              </a:rPr>
              <a:t>Thống</a:t>
            </a:r>
            <a:r>
              <a:rPr lang="en-US" sz="2000" dirty="0">
                <a:solidFill>
                  <a:schemeClr val="lt1"/>
                </a:solidFill>
                <a:latin typeface="Times New Roman" panose="02020603050405020304" pitchFamily="18" charset="0"/>
                <a:ea typeface="Oi"/>
                <a:cs typeface="Times New Roman" panose="02020603050405020304" pitchFamily="18" charset="0"/>
                <a:sym typeface="Oi"/>
              </a:rPr>
              <a:t> </a:t>
            </a:r>
            <a:r>
              <a:rPr lang="en-US" sz="2000" dirty="0" err="1">
                <a:solidFill>
                  <a:schemeClr val="lt1"/>
                </a:solidFill>
                <a:latin typeface="Times New Roman" panose="02020603050405020304" pitchFamily="18" charset="0"/>
                <a:ea typeface="Oi"/>
                <a:cs typeface="Times New Roman" panose="02020603050405020304" pitchFamily="18" charset="0"/>
                <a:sym typeface="Oi"/>
              </a:rPr>
              <a:t>kê</a:t>
            </a:r>
            <a:r>
              <a:rPr lang="en-US" sz="2000" dirty="0">
                <a:solidFill>
                  <a:schemeClr val="lt1"/>
                </a:solidFill>
                <a:latin typeface="Times New Roman" panose="02020603050405020304" pitchFamily="18" charset="0"/>
                <a:ea typeface="Oi"/>
                <a:cs typeface="Times New Roman" panose="02020603050405020304" pitchFamily="18" charset="0"/>
                <a:sym typeface="Oi"/>
              </a:rPr>
              <a:t> chi </a:t>
            </a:r>
            <a:r>
              <a:rPr lang="en-US" sz="2000" dirty="0" err="1">
                <a:solidFill>
                  <a:schemeClr val="lt1"/>
                </a:solidFill>
                <a:latin typeface="Times New Roman" panose="02020603050405020304" pitchFamily="18" charset="0"/>
                <a:ea typeface="Oi"/>
                <a:cs typeface="Times New Roman" panose="02020603050405020304" pitchFamily="18" charset="0"/>
                <a:sym typeface="Oi"/>
              </a:rPr>
              <a:t>tiết</a:t>
            </a:r>
            <a:r>
              <a:rPr lang="en-US" sz="2000" dirty="0">
                <a:solidFill>
                  <a:schemeClr val="lt1"/>
                </a:solidFill>
                <a:latin typeface="Times New Roman" panose="02020603050405020304" pitchFamily="18" charset="0"/>
                <a:ea typeface="Oi"/>
                <a:cs typeface="Times New Roman" panose="02020603050405020304" pitchFamily="18" charset="0"/>
                <a:sym typeface="Oi"/>
              </a:rPr>
              <a:t> </a:t>
            </a:r>
            <a:r>
              <a:rPr lang="en-US" sz="2000" dirty="0" err="1">
                <a:solidFill>
                  <a:schemeClr val="lt1"/>
                </a:solidFill>
                <a:latin typeface="Times New Roman" panose="02020603050405020304" pitchFamily="18" charset="0"/>
                <a:ea typeface="Oi"/>
                <a:cs typeface="Times New Roman" panose="02020603050405020304" pitchFamily="18" charset="0"/>
                <a:sym typeface="Oi"/>
              </a:rPr>
              <a:t>doanh</a:t>
            </a:r>
            <a:r>
              <a:rPr lang="en-US" sz="2000" dirty="0">
                <a:solidFill>
                  <a:schemeClr val="lt1"/>
                </a:solidFill>
                <a:latin typeface="Times New Roman" panose="02020603050405020304" pitchFamily="18" charset="0"/>
                <a:ea typeface="Oi"/>
                <a:cs typeface="Times New Roman" panose="02020603050405020304" pitchFamily="18" charset="0"/>
                <a:sym typeface="Oi"/>
              </a:rPr>
              <a:t> </a:t>
            </a:r>
            <a:r>
              <a:rPr lang="en-US" sz="2000" dirty="0" err="1">
                <a:solidFill>
                  <a:schemeClr val="lt1"/>
                </a:solidFill>
                <a:latin typeface="Times New Roman" panose="02020603050405020304" pitchFamily="18" charset="0"/>
                <a:ea typeface="Oi"/>
                <a:cs typeface="Times New Roman" panose="02020603050405020304" pitchFamily="18" charset="0"/>
                <a:sym typeface="Oi"/>
              </a:rPr>
              <a:t>thu</a:t>
            </a:r>
            <a:r>
              <a:rPr lang="en-US" sz="2000" dirty="0">
                <a:solidFill>
                  <a:schemeClr val="lt1"/>
                </a:solidFill>
                <a:latin typeface="Times New Roman" panose="02020603050405020304" pitchFamily="18" charset="0"/>
                <a:ea typeface="Oi"/>
                <a:cs typeface="Times New Roman" panose="02020603050405020304" pitchFamily="18" charset="0"/>
                <a:sym typeface="Oi"/>
              </a:rPr>
              <a:t> </a:t>
            </a:r>
            <a:r>
              <a:rPr lang="en-US" sz="2000" dirty="0" err="1">
                <a:solidFill>
                  <a:schemeClr val="lt1"/>
                </a:solidFill>
                <a:latin typeface="Times New Roman" panose="02020603050405020304" pitchFamily="18" charset="0"/>
                <a:ea typeface="Oi"/>
                <a:cs typeface="Times New Roman" panose="02020603050405020304" pitchFamily="18" charset="0"/>
                <a:sym typeface="Oi"/>
              </a:rPr>
              <a:t>và</a:t>
            </a:r>
            <a:r>
              <a:rPr lang="en-US" sz="2000" dirty="0">
                <a:solidFill>
                  <a:schemeClr val="lt1"/>
                </a:solidFill>
                <a:latin typeface="Times New Roman" panose="02020603050405020304" pitchFamily="18" charset="0"/>
                <a:ea typeface="Oi"/>
                <a:cs typeface="Times New Roman" panose="02020603050405020304" pitchFamily="18" charset="0"/>
                <a:sym typeface="Oi"/>
              </a:rPr>
              <a:t> </a:t>
            </a:r>
            <a:r>
              <a:rPr lang="en-US" sz="2000" dirty="0" err="1">
                <a:solidFill>
                  <a:schemeClr val="lt1"/>
                </a:solidFill>
                <a:latin typeface="Times New Roman" panose="02020603050405020304" pitchFamily="18" charset="0"/>
                <a:ea typeface="Oi"/>
                <a:cs typeface="Times New Roman" panose="02020603050405020304" pitchFamily="18" charset="0"/>
                <a:sym typeface="Oi"/>
              </a:rPr>
              <a:t>xuất</a:t>
            </a:r>
            <a:r>
              <a:rPr lang="en-US" sz="2000" dirty="0">
                <a:solidFill>
                  <a:schemeClr val="lt1"/>
                </a:solidFill>
                <a:latin typeface="Times New Roman" panose="02020603050405020304" pitchFamily="18" charset="0"/>
                <a:ea typeface="Oi"/>
                <a:cs typeface="Times New Roman" panose="02020603050405020304" pitchFamily="18" charset="0"/>
                <a:sym typeface="Oi"/>
              </a:rPr>
              <a:t> file </a:t>
            </a:r>
            <a:r>
              <a:rPr lang="en-US" sz="2000" dirty="0" err="1">
                <a:solidFill>
                  <a:schemeClr val="lt1"/>
                </a:solidFill>
                <a:latin typeface="Times New Roman" panose="02020603050405020304" pitchFamily="18" charset="0"/>
                <a:ea typeface="Oi"/>
                <a:cs typeface="Times New Roman" panose="02020603050405020304" pitchFamily="18" charset="0"/>
                <a:sym typeface="Oi"/>
              </a:rPr>
              <a:t>báo</a:t>
            </a:r>
            <a:r>
              <a:rPr lang="en-US" sz="2000" dirty="0">
                <a:solidFill>
                  <a:schemeClr val="lt1"/>
                </a:solidFill>
                <a:latin typeface="Times New Roman" panose="02020603050405020304" pitchFamily="18" charset="0"/>
                <a:ea typeface="Oi"/>
                <a:cs typeface="Times New Roman" panose="02020603050405020304" pitchFamily="18" charset="0"/>
                <a:sym typeface="Oi"/>
              </a:rPr>
              <a:t> </a:t>
            </a:r>
            <a:r>
              <a:rPr lang="en-US" sz="2000" dirty="0" err="1">
                <a:solidFill>
                  <a:schemeClr val="lt1"/>
                </a:solidFill>
                <a:latin typeface="Times New Roman" panose="02020603050405020304" pitchFamily="18" charset="0"/>
                <a:ea typeface="Oi"/>
                <a:cs typeface="Times New Roman" panose="02020603050405020304" pitchFamily="18" charset="0"/>
                <a:sym typeface="Oi"/>
              </a:rPr>
              <a:t>cáo</a:t>
            </a:r>
            <a:r>
              <a:rPr lang="en-US" sz="2000" dirty="0">
                <a:solidFill>
                  <a:schemeClr val="lt1"/>
                </a:solidFill>
                <a:latin typeface="Times New Roman" panose="02020603050405020304" pitchFamily="18" charset="0"/>
                <a:ea typeface="Oi"/>
                <a:cs typeface="Times New Roman" panose="02020603050405020304" pitchFamily="18" charset="0"/>
                <a:sym typeface="Oi"/>
              </a:rPr>
              <a:t>.</a:t>
            </a:r>
            <a:endParaRPr lang="en-US" sz="2000" b="0" i="0" u="none" strike="noStrike" cap="none" dirty="0">
              <a:solidFill>
                <a:schemeClr val="lt1"/>
              </a:solidFill>
              <a:latin typeface="Times New Roman" panose="02020603050405020304" pitchFamily="18" charset="0"/>
              <a:ea typeface="Oi"/>
              <a:cs typeface="Times New Roman" panose="02020603050405020304" pitchFamily="18" charset="0"/>
              <a:sym typeface="Oi"/>
            </a:endParaRPr>
          </a:p>
          <a:p>
            <a:pPr marL="0" marR="0" lvl="0" indent="0" algn="just" rtl="0">
              <a:lnSpc>
                <a:spcPct val="100000"/>
              </a:lnSpc>
              <a:spcBef>
                <a:spcPts val="0"/>
              </a:spcBef>
              <a:spcAft>
                <a:spcPts val="0"/>
              </a:spcAft>
              <a:buClr>
                <a:srgbClr val="000000"/>
              </a:buClr>
              <a:buSzPts val="1800"/>
              <a:buFont typeface="Arial"/>
              <a:buNone/>
            </a:pPr>
            <a:r>
              <a:rPr lang="en-US" sz="2000" dirty="0" err="1">
                <a:solidFill>
                  <a:schemeClr val="lt1"/>
                </a:solidFill>
                <a:latin typeface="Times New Roman" panose="02020603050405020304" pitchFamily="18" charset="0"/>
                <a:ea typeface="Oi"/>
                <a:cs typeface="Times New Roman" panose="02020603050405020304" pitchFamily="18" charset="0"/>
                <a:sym typeface="Oi"/>
              </a:rPr>
              <a:t>Cập</a:t>
            </a:r>
            <a:r>
              <a:rPr lang="en-US" sz="2000" dirty="0">
                <a:solidFill>
                  <a:schemeClr val="lt1"/>
                </a:solidFill>
                <a:latin typeface="Times New Roman" panose="02020603050405020304" pitchFamily="18" charset="0"/>
                <a:ea typeface="Oi"/>
                <a:cs typeface="Times New Roman" panose="02020603050405020304" pitchFamily="18" charset="0"/>
                <a:sym typeface="Oi"/>
              </a:rPr>
              <a:t> </a:t>
            </a:r>
            <a:r>
              <a:rPr lang="en-US" sz="2000" dirty="0" err="1">
                <a:solidFill>
                  <a:schemeClr val="lt1"/>
                </a:solidFill>
                <a:latin typeface="Times New Roman" panose="02020603050405020304" pitchFamily="18" charset="0"/>
                <a:ea typeface="Oi"/>
                <a:cs typeface="Times New Roman" panose="02020603050405020304" pitchFamily="18" charset="0"/>
                <a:sym typeface="Oi"/>
              </a:rPr>
              <a:t>nhật</a:t>
            </a:r>
            <a:r>
              <a:rPr lang="en-US" sz="2000" dirty="0">
                <a:solidFill>
                  <a:schemeClr val="lt1"/>
                </a:solidFill>
                <a:latin typeface="Times New Roman" panose="02020603050405020304" pitchFamily="18" charset="0"/>
                <a:ea typeface="Oi"/>
                <a:cs typeface="Times New Roman" panose="02020603050405020304" pitchFamily="18" charset="0"/>
                <a:sym typeface="Oi"/>
              </a:rPr>
              <a:t> </a:t>
            </a:r>
            <a:r>
              <a:rPr lang="en-US" sz="2000" dirty="0" err="1">
                <a:solidFill>
                  <a:schemeClr val="lt1"/>
                </a:solidFill>
                <a:latin typeface="Times New Roman" panose="02020603050405020304" pitchFamily="18" charset="0"/>
                <a:ea typeface="Oi"/>
                <a:cs typeface="Times New Roman" panose="02020603050405020304" pitchFamily="18" charset="0"/>
                <a:sym typeface="Oi"/>
              </a:rPr>
              <a:t>thêm</a:t>
            </a:r>
            <a:r>
              <a:rPr lang="en-US" sz="2000" dirty="0">
                <a:solidFill>
                  <a:schemeClr val="lt1"/>
                </a:solidFill>
                <a:latin typeface="Times New Roman" panose="02020603050405020304" pitchFamily="18" charset="0"/>
                <a:ea typeface="Oi"/>
                <a:cs typeface="Times New Roman" panose="02020603050405020304" pitchFamily="18" charset="0"/>
                <a:sym typeface="Oi"/>
              </a:rPr>
              <a:t> </a:t>
            </a:r>
            <a:r>
              <a:rPr lang="en-US" sz="2000" dirty="0" err="1">
                <a:solidFill>
                  <a:schemeClr val="lt1"/>
                </a:solidFill>
                <a:latin typeface="Times New Roman" panose="02020603050405020304" pitchFamily="18" charset="0"/>
                <a:ea typeface="Oi"/>
                <a:cs typeface="Times New Roman" panose="02020603050405020304" pitchFamily="18" charset="0"/>
                <a:sym typeface="Oi"/>
              </a:rPr>
              <a:t>nhiều</a:t>
            </a:r>
            <a:r>
              <a:rPr lang="en-US" sz="2000" dirty="0">
                <a:solidFill>
                  <a:schemeClr val="lt1"/>
                </a:solidFill>
                <a:latin typeface="Times New Roman" panose="02020603050405020304" pitchFamily="18" charset="0"/>
                <a:ea typeface="Oi"/>
                <a:cs typeface="Times New Roman" panose="02020603050405020304" pitchFamily="18" charset="0"/>
                <a:sym typeface="Oi"/>
              </a:rPr>
              <a:t> </a:t>
            </a:r>
            <a:r>
              <a:rPr lang="en-US" sz="2000" dirty="0" err="1">
                <a:solidFill>
                  <a:schemeClr val="lt1"/>
                </a:solidFill>
                <a:latin typeface="Times New Roman" panose="02020603050405020304" pitchFamily="18" charset="0"/>
                <a:ea typeface="Oi"/>
                <a:cs typeface="Times New Roman" panose="02020603050405020304" pitchFamily="18" charset="0"/>
                <a:sym typeface="Oi"/>
              </a:rPr>
              <a:t>chức</a:t>
            </a:r>
            <a:r>
              <a:rPr lang="en-US" sz="2000" dirty="0">
                <a:solidFill>
                  <a:schemeClr val="lt1"/>
                </a:solidFill>
                <a:latin typeface="Times New Roman" panose="02020603050405020304" pitchFamily="18" charset="0"/>
                <a:ea typeface="Oi"/>
                <a:cs typeface="Times New Roman" panose="02020603050405020304" pitchFamily="18" charset="0"/>
                <a:sym typeface="Oi"/>
              </a:rPr>
              <a:t> </a:t>
            </a:r>
            <a:r>
              <a:rPr lang="en-US" sz="2000" dirty="0" err="1">
                <a:solidFill>
                  <a:schemeClr val="lt1"/>
                </a:solidFill>
                <a:latin typeface="Times New Roman" panose="02020603050405020304" pitchFamily="18" charset="0"/>
                <a:ea typeface="Oi"/>
                <a:cs typeface="Times New Roman" panose="02020603050405020304" pitchFamily="18" charset="0"/>
                <a:sym typeface="Oi"/>
              </a:rPr>
              <a:t>mới</a:t>
            </a:r>
            <a:r>
              <a:rPr lang="en-US" sz="2000" dirty="0">
                <a:solidFill>
                  <a:schemeClr val="lt1"/>
                </a:solidFill>
                <a:latin typeface="Times New Roman" panose="02020603050405020304" pitchFamily="18" charset="0"/>
                <a:ea typeface="Oi"/>
                <a:cs typeface="Times New Roman" panose="02020603050405020304" pitchFamily="18" charset="0"/>
                <a:sym typeface="Oi"/>
              </a:rPr>
              <a:t> </a:t>
            </a:r>
            <a:r>
              <a:rPr lang="en-US" sz="2000" dirty="0" err="1">
                <a:solidFill>
                  <a:schemeClr val="lt1"/>
                </a:solidFill>
                <a:latin typeface="Times New Roman" panose="02020603050405020304" pitchFamily="18" charset="0"/>
                <a:ea typeface="Oi"/>
                <a:cs typeface="Times New Roman" panose="02020603050405020304" pitchFamily="18" charset="0"/>
                <a:sym typeface="Oi"/>
              </a:rPr>
              <a:t>mẽ</a:t>
            </a:r>
            <a:r>
              <a:rPr lang="en-US" sz="2000" dirty="0">
                <a:solidFill>
                  <a:schemeClr val="lt1"/>
                </a:solidFill>
                <a:latin typeface="Times New Roman" panose="02020603050405020304" pitchFamily="18" charset="0"/>
                <a:ea typeface="Oi"/>
                <a:cs typeface="Times New Roman" panose="02020603050405020304" pitchFamily="18" charset="0"/>
                <a:sym typeface="Oi"/>
              </a:rPr>
              <a:t> </a:t>
            </a:r>
            <a:r>
              <a:rPr lang="en-US" sz="2000" dirty="0" err="1">
                <a:solidFill>
                  <a:schemeClr val="lt1"/>
                </a:solidFill>
                <a:latin typeface="Times New Roman" panose="02020603050405020304" pitchFamily="18" charset="0"/>
                <a:ea typeface="Oi"/>
                <a:cs typeface="Times New Roman" panose="02020603050405020304" pitchFamily="18" charset="0"/>
                <a:sym typeface="Oi"/>
              </a:rPr>
              <a:t>hơn</a:t>
            </a:r>
            <a:r>
              <a:rPr lang="en-US" sz="2000" dirty="0">
                <a:solidFill>
                  <a:schemeClr val="lt1"/>
                </a:solidFill>
                <a:latin typeface="Times New Roman" panose="02020603050405020304" pitchFamily="18" charset="0"/>
                <a:ea typeface="Oi"/>
                <a:cs typeface="Times New Roman" panose="02020603050405020304" pitchFamily="18" charset="0"/>
                <a:sym typeface="Oi"/>
              </a:rPr>
              <a:t>.</a:t>
            </a:r>
            <a:endParaRPr sz="2000" b="0" i="0" u="none" strike="noStrike" cap="none" dirty="0">
              <a:solidFill>
                <a:schemeClr val="lt1"/>
              </a:solidFill>
              <a:latin typeface="Times New Roman" panose="02020603050405020304" pitchFamily="18" charset="0"/>
              <a:ea typeface="Oi"/>
              <a:cs typeface="Times New Roman" panose="02020603050405020304" pitchFamily="18" charset="0"/>
              <a:sym typeface="O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21"/>
                                        </p:tgtEl>
                                        <p:attrNameLst>
                                          <p:attrName>style.visibility</p:attrName>
                                        </p:attrNameLst>
                                      </p:cBhvr>
                                      <p:to>
                                        <p:strVal val="visible"/>
                                      </p:to>
                                    </p:set>
                                    <p:anim calcmode="lin" valueType="num">
                                      <p:cBhvr additive="base">
                                        <p:cTn id="7" dur="1000"/>
                                        <p:tgtEl>
                                          <p:spTgt spid="92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28"/>
                                        </p:tgtEl>
                                        <p:attrNameLst>
                                          <p:attrName>style.visibility</p:attrName>
                                        </p:attrNameLst>
                                      </p:cBhvr>
                                      <p:to>
                                        <p:strVal val="visible"/>
                                      </p:to>
                                    </p:set>
                                    <p:anim calcmode="lin" valueType="num">
                                      <p:cBhvr additive="base">
                                        <p:cTn id="12" dur="1000"/>
                                        <p:tgtEl>
                                          <p:spTgt spid="92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934"/>
                                        </p:tgtEl>
                                        <p:attrNameLst>
                                          <p:attrName>style.visibility</p:attrName>
                                        </p:attrNameLst>
                                      </p:cBhvr>
                                      <p:to>
                                        <p:strVal val="visible"/>
                                      </p:to>
                                    </p:set>
                                    <p:anim calcmode="lin" valueType="num">
                                      <p:cBhvr additive="base">
                                        <p:cTn id="17" dur="1000"/>
                                        <p:tgtEl>
                                          <p:spTgt spid="934"/>
                                        </p:tgtEl>
                                        <p:attrNameLst>
                                          <p:attrName>ppt_x</p:attrName>
                                        </p:attrNameLst>
                                      </p:cBhvr>
                                      <p:tavLst>
                                        <p:tav tm="0">
                                          <p:val>
                                            <p:strVal val="#ppt_x+1"/>
                                          </p:val>
                                        </p:tav>
                                        <p:tav tm="100000">
                                          <p:val>
                                            <p:strVal val="#ppt_x"/>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940"/>
                                        </p:tgtEl>
                                        <p:attrNameLst>
                                          <p:attrName>style.visibility</p:attrName>
                                        </p:attrNameLst>
                                      </p:cBhvr>
                                      <p:to>
                                        <p:strVal val="visible"/>
                                      </p:to>
                                    </p:set>
                                    <p:anim calcmode="lin" valueType="num">
                                      <p:cBhvr additive="base">
                                        <p:cTn id="21" dur="500"/>
                                        <p:tgtEl>
                                          <p:spTgt spid="9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948" name="Google Shape;948;p20"/>
          <p:cNvPicPr preferRelativeResize="0"/>
          <p:nvPr/>
        </p:nvPicPr>
        <p:blipFill rotWithShape="1">
          <a:blip r:embed="rId3">
            <a:alphaModFix/>
          </a:blip>
          <a:srcRect l="16827" r="16827"/>
          <a:stretch/>
        </p:blipFill>
        <p:spPr>
          <a:xfrm>
            <a:off x="5794512" y="360"/>
            <a:ext cx="6531527" cy="6857640"/>
          </a:xfrm>
          <a:prstGeom prst="rect">
            <a:avLst/>
          </a:prstGeom>
          <a:noFill/>
          <a:ln>
            <a:noFill/>
          </a:ln>
        </p:spPr>
      </p:pic>
      <p:sp>
        <p:nvSpPr>
          <p:cNvPr id="949" name="Google Shape;949;p20"/>
          <p:cNvSpPr/>
          <p:nvPr/>
        </p:nvSpPr>
        <p:spPr>
          <a:xfrm rot="10800000" flipH="1">
            <a:off x="11000520" y="5539"/>
            <a:ext cx="1325520" cy="114264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20"/>
          <p:cNvSpPr/>
          <p:nvPr/>
        </p:nvSpPr>
        <p:spPr>
          <a:xfrm rot="10800000" flipH="1">
            <a:off x="8458200" y="5539"/>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20"/>
          <p:cNvSpPr/>
          <p:nvPr/>
        </p:nvSpPr>
        <p:spPr>
          <a:xfrm rot="10800000" flipH="1">
            <a:off x="5486400" y="-11477"/>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20"/>
          <p:cNvSpPr/>
          <p:nvPr/>
        </p:nvSpPr>
        <p:spPr>
          <a:xfrm>
            <a:off x="855360" y="2327400"/>
            <a:ext cx="6218280" cy="1445096"/>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dirty="0">
                <a:solidFill>
                  <a:srgbClr val="404040"/>
                </a:solidFill>
                <a:latin typeface="Times New Roman" panose="02020603050405020304" pitchFamily="18" charset="0"/>
                <a:ea typeface="Calibri"/>
                <a:cs typeface="Times New Roman" panose="02020603050405020304" pitchFamily="18" charset="0"/>
                <a:sym typeface="Calibri"/>
              </a:rPr>
              <a:t>THANK YOU </a:t>
            </a:r>
            <a:endParaRPr sz="44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Clr>
                <a:srgbClr val="000000"/>
              </a:buClr>
              <a:buSzPts val="4400"/>
              <a:buFont typeface="Arial"/>
              <a:buNone/>
            </a:pPr>
            <a:r>
              <a:rPr lang="en-US" sz="4400" b="1" i="0" u="none" strike="noStrike" cap="none" dirty="0">
                <a:solidFill>
                  <a:srgbClr val="FF3737"/>
                </a:solidFill>
                <a:latin typeface="Times New Roman" panose="02020603050405020304" pitchFamily="18" charset="0"/>
                <a:ea typeface="Calibri"/>
                <a:cs typeface="Times New Roman" panose="02020603050405020304" pitchFamily="18" charset="0"/>
                <a:sym typeface="Calibri"/>
              </a:rPr>
              <a:t>FOR WATCHING</a:t>
            </a:r>
            <a:endParaRPr sz="44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953" name="Google Shape;953;p20"/>
          <p:cNvSpPr/>
          <p:nvPr/>
        </p:nvSpPr>
        <p:spPr>
          <a:xfrm>
            <a:off x="533400" y="4296860"/>
            <a:ext cx="4786320" cy="1406880"/>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Clr>
                <a:srgbClr val="000000"/>
              </a:buClr>
              <a:buSzPts val="2400"/>
              <a:buFont typeface="Arial"/>
              <a:buNone/>
            </a:pPr>
            <a:r>
              <a:rPr lang="en-US" sz="2400" b="0" i="0" u="none" strike="noStrike" cap="none" dirty="0">
                <a:solidFill>
                  <a:srgbClr val="595959"/>
                </a:solidFill>
                <a:latin typeface="Times New Roman" panose="02020603050405020304" pitchFamily="18" charset="0"/>
                <a:ea typeface="Calibri"/>
                <a:cs typeface="Times New Roman" panose="02020603050405020304" pitchFamily="18" charset="0"/>
                <a:sym typeface="Calibri"/>
              </a:rPr>
              <a:t>Em </a:t>
            </a:r>
            <a:r>
              <a:rPr lang="en-US" sz="2400" b="0" i="0" u="none" strike="noStrike" cap="none" dirty="0" err="1">
                <a:solidFill>
                  <a:srgbClr val="595959"/>
                </a:solidFill>
                <a:latin typeface="Times New Roman" panose="02020603050405020304" pitchFamily="18" charset="0"/>
                <a:ea typeface="Calibri"/>
                <a:cs typeface="Times New Roman" panose="02020603050405020304" pitchFamily="18" charset="0"/>
                <a:sym typeface="Calibri"/>
              </a:rPr>
              <a:t>xin</a:t>
            </a:r>
            <a:r>
              <a:rPr lang="en-US" sz="2400" b="0" i="0" u="none" strike="noStrike" cap="none" dirty="0">
                <a:solidFill>
                  <a:srgbClr val="595959"/>
                </a:solidFill>
                <a:latin typeface="Times New Roman" panose="02020603050405020304" pitchFamily="18" charset="0"/>
                <a:ea typeface="Calibri"/>
                <a:cs typeface="Times New Roman" panose="02020603050405020304" pitchFamily="18" charset="0"/>
                <a:sym typeface="Calibri"/>
              </a:rPr>
              <a:t> </a:t>
            </a:r>
            <a:r>
              <a:rPr lang="en-US" sz="2400" b="0" i="0" u="none" strike="noStrike" cap="none" dirty="0" err="1">
                <a:solidFill>
                  <a:srgbClr val="595959"/>
                </a:solidFill>
                <a:latin typeface="Times New Roman" panose="02020603050405020304" pitchFamily="18" charset="0"/>
                <a:ea typeface="Calibri"/>
                <a:cs typeface="Times New Roman" panose="02020603050405020304" pitchFamily="18" charset="0"/>
                <a:sym typeface="Calibri"/>
              </a:rPr>
              <a:t>chân</a:t>
            </a:r>
            <a:r>
              <a:rPr lang="en-US" sz="2400" b="0" i="0" u="none" strike="noStrike" cap="none" dirty="0">
                <a:solidFill>
                  <a:srgbClr val="595959"/>
                </a:solidFill>
                <a:latin typeface="Times New Roman" panose="02020603050405020304" pitchFamily="18" charset="0"/>
                <a:ea typeface="Calibri"/>
                <a:cs typeface="Times New Roman" panose="02020603050405020304" pitchFamily="18" charset="0"/>
                <a:sym typeface="Calibri"/>
              </a:rPr>
              <a:t> </a:t>
            </a:r>
            <a:r>
              <a:rPr lang="en-US" sz="2400" b="0" i="0" u="none" strike="noStrike" cap="none" dirty="0" err="1">
                <a:solidFill>
                  <a:srgbClr val="595959"/>
                </a:solidFill>
                <a:latin typeface="Times New Roman" panose="02020603050405020304" pitchFamily="18" charset="0"/>
                <a:ea typeface="Calibri"/>
                <a:cs typeface="Times New Roman" panose="02020603050405020304" pitchFamily="18" charset="0"/>
                <a:sym typeface="Calibri"/>
              </a:rPr>
              <a:t>thành</a:t>
            </a:r>
            <a:r>
              <a:rPr lang="en-US" sz="2400" b="0" i="0" u="none" strike="noStrike" cap="none" dirty="0">
                <a:solidFill>
                  <a:srgbClr val="595959"/>
                </a:solidFill>
                <a:latin typeface="Times New Roman" panose="02020603050405020304" pitchFamily="18" charset="0"/>
                <a:ea typeface="Calibri"/>
                <a:cs typeface="Times New Roman" panose="02020603050405020304" pitchFamily="18" charset="0"/>
                <a:sym typeface="Calibri"/>
              </a:rPr>
              <a:t> </a:t>
            </a:r>
            <a:r>
              <a:rPr lang="en-US" sz="2400" b="0" i="0" u="none" strike="noStrike" cap="none" dirty="0" err="1">
                <a:solidFill>
                  <a:srgbClr val="595959"/>
                </a:solidFill>
                <a:latin typeface="Times New Roman" panose="02020603050405020304" pitchFamily="18" charset="0"/>
                <a:ea typeface="Calibri"/>
                <a:cs typeface="Times New Roman" panose="02020603050405020304" pitchFamily="18" charset="0"/>
                <a:sym typeface="Calibri"/>
              </a:rPr>
              <a:t>cảm</a:t>
            </a:r>
            <a:r>
              <a:rPr lang="en-US" sz="2400" b="0" i="0" u="none" strike="noStrike" cap="none" dirty="0">
                <a:solidFill>
                  <a:srgbClr val="595959"/>
                </a:solidFill>
                <a:latin typeface="Times New Roman" panose="02020603050405020304" pitchFamily="18" charset="0"/>
                <a:ea typeface="Calibri"/>
                <a:cs typeface="Times New Roman" panose="02020603050405020304" pitchFamily="18" charset="0"/>
                <a:sym typeface="Calibri"/>
              </a:rPr>
              <a:t> </a:t>
            </a:r>
            <a:r>
              <a:rPr lang="en-US" sz="2400" b="0" i="0" u="none" strike="noStrike" cap="none" dirty="0" err="1">
                <a:solidFill>
                  <a:srgbClr val="595959"/>
                </a:solidFill>
                <a:latin typeface="Times New Roman" panose="02020603050405020304" pitchFamily="18" charset="0"/>
                <a:ea typeface="Calibri"/>
                <a:cs typeface="Times New Roman" panose="02020603050405020304" pitchFamily="18" charset="0"/>
                <a:sym typeface="Calibri"/>
              </a:rPr>
              <a:t>ơn</a:t>
            </a:r>
            <a:r>
              <a:rPr lang="en-US" sz="2400" b="0" i="0" u="none" strike="noStrike" cap="none" dirty="0">
                <a:solidFill>
                  <a:srgbClr val="595959"/>
                </a:solidFill>
                <a:latin typeface="Times New Roman" panose="02020603050405020304" pitchFamily="18" charset="0"/>
                <a:ea typeface="Calibri"/>
                <a:cs typeface="Times New Roman" panose="02020603050405020304" pitchFamily="18" charset="0"/>
                <a:sym typeface="Calibri"/>
              </a:rPr>
              <a:t> </a:t>
            </a:r>
            <a:r>
              <a:rPr lang="en-US" sz="2400" b="0" i="0" u="none" strike="noStrike" cap="none" dirty="0" err="1">
                <a:solidFill>
                  <a:srgbClr val="595959"/>
                </a:solidFill>
                <a:latin typeface="Times New Roman" panose="02020603050405020304" pitchFamily="18" charset="0"/>
                <a:ea typeface="Calibri"/>
                <a:cs typeface="Times New Roman" panose="02020603050405020304" pitchFamily="18" charset="0"/>
                <a:sym typeface="Calibri"/>
              </a:rPr>
              <a:t>hội</a:t>
            </a:r>
            <a:r>
              <a:rPr lang="en-US" sz="2400" b="0" i="0" u="none" strike="noStrike" cap="none" dirty="0">
                <a:solidFill>
                  <a:srgbClr val="595959"/>
                </a:solidFill>
                <a:latin typeface="Times New Roman" panose="02020603050405020304" pitchFamily="18" charset="0"/>
                <a:ea typeface="Calibri"/>
                <a:cs typeface="Times New Roman" panose="02020603050405020304" pitchFamily="18" charset="0"/>
                <a:sym typeface="Calibri"/>
              </a:rPr>
              <a:t> </a:t>
            </a:r>
            <a:r>
              <a:rPr lang="en-US" sz="2400" b="0" i="0" u="none" strike="noStrike" cap="none" dirty="0" err="1">
                <a:solidFill>
                  <a:srgbClr val="595959"/>
                </a:solidFill>
                <a:latin typeface="Times New Roman" panose="02020603050405020304" pitchFamily="18" charset="0"/>
                <a:ea typeface="Calibri"/>
                <a:cs typeface="Times New Roman" panose="02020603050405020304" pitchFamily="18" charset="0"/>
                <a:sym typeface="Calibri"/>
              </a:rPr>
              <a:t>đồng</a:t>
            </a:r>
            <a:r>
              <a:rPr lang="en-US" sz="2400" b="0" i="0" u="none" strike="noStrike" cap="none" dirty="0">
                <a:solidFill>
                  <a:srgbClr val="595959"/>
                </a:solidFill>
                <a:latin typeface="Times New Roman" panose="02020603050405020304" pitchFamily="18" charset="0"/>
                <a:ea typeface="Calibri"/>
                <a:cs typeface="Times New Roman" panose="02020603050405020304" pitchFamily="18" charset="0"/>
                <a:sym typeface="Calibri"/>
              </a:rPr>
              <a:t> </a:t>
            </a:r>
            <a:r>
              <a:rPr lang="en-US" sz="2400" b="0" i="0" u="none" strike="noStrike" cap="none" dirty="0" err="1">
                <a:solidFill>
                  <a:srgbClr val="595959"/>
                </a:solidFill>
                <a:latin typeface="Times New Roman" panose="02020603050405020304" pitchFamily="18" charset="0"/>
                <a:ea typeface="Calibri"/>
                <a:cs typeface="Times New Roman" panose="02020603050405020304" pitchFamily="18" charset="0"/>
                <a:sym typeface="Calibri"/>
              </a:rPr>
              <a:t>thầy</a:t>
            </a:r>
            <a:r>
              <a:rPr lang="en-US" sz="2400" b="0" i="0" u="none" strike="noStrike" cap="none" dirty="0">
                <a:solidFill>
                  <a:srgbClr val="595959"/>
                </a:solidFill>
                <a:latin typeface="Times New Roman" panose="02020603050405020304" pitchFamily="18" charset="0"/>
                <a:ea typeface="Calibri"/>
                <a:cs typeface="Times New Roman" panose="02020603050405020304" pitchFamily="18" charset="0"/>
                <a:sym typeface="Calibri"/>
              </a:rPr>
              <a:t> </a:t>
            </a:r>
            <a:r>
              <a:rPr lang="en-US" sz="2400" b="0" i="0" u="none" strike="noStrike" cap="none" dirty="0" err="1">
                <a:solidFill>
                  <a:srgbClr val="595959"/>
                </a:solidFill>
                <a:latin typeface="Times New Roman" panose="02020603050405020304" pitchFamily="18" charset="0"/>
                <a:ea typeface="Calibri"/>
                <a:cs typeface="Times New Roman" panose="02020603050405020304" pitchFamily="18" charset="0"/>
                <a:sym typeface="Calibri"/>
              </a:rPr>
              <a:t>cô</a:t>
            </a:r>
            <a:r>
              <a:rPr lang="en-US" sz="2400" b="0" i="0" u="none" strike="noStrike" cap="none" dirty="0">
                <a:solidFill>
                  <a:srgbClr val="595959"/>
                </a:solidFill>
                <a:latin typeface="Times New Roman" panose="02020603050405020304" pitchFamily="18" charset="0"/>
                <a:ea typeface="Calibri"/>
                <a:cs typeface="Times New Roman" panose="02020603050405020304" pitchFamily="18" charset="0"/>
                <a:sym typeface="Calibri"/>
              </a:rPr>
              <a:t> </a:t>
            </a:r>
            <a:r>
              <a:rPr lang="en-US" sz="2400" b="0" i="0" u="none" strike="noStrike" cap="none" dirty="0" err="1">
                <a:solidFill>
                  <a:srgbClr val="595959"/>
                </a:solidFill>
                <a:latin typeface="Times New Roman" panose="02020603050405020304" pitchFamily="18" charset="0"/>
                <a:ea typeface="Calibri"/>
                <a:cs typeface="Times New Roman" panose="02020603050405020304" pitchFamily="18" charset="0"/>
                <a:sym typeface="Calibri"/>
              </a:rPr>
              <a:t>đã</a:t>
            </a:r>
            <a:r>
              <a:rPr lang="en-US" sz="2400" b="0" i="0" u="none" strike="noStrike" cap="none" dirty="0">
                <a:solidFill>
                  <a:srgbClr val="595959"/>
                </a:solidFill>
                <a:latin typeface="Times New Roman" panose="02020603050405020304" pitchFamily="18" charset="0"/>
                <a:ea typeface="Calibri"/>
                <a:cs typeface="Times New Roman" panose="02020603050405020304" pitchFamily="18" charset="0"/>
                <a:sym typeface="Calibri"/>
              </a:rPr>
              <a:t> </a:t>
            </a:r>
            <a:r>
              <a:rPr lang="en-US" sz="2400" b="0" i="0" u="none" strike="noStrike" cap="none" dirty="0" err="1">
                <a:solidFill>
                  <a:srgbClr val="595959"/>
                </a:solidFill>
                <a:latin typeface="Times New Roman" panose="02020603050405020304" pitchFamily="18" charset="0"/>
                <a:ea typeface="Calibri"/>
                <a:cs typeface="Times New Roman" panose="02020603050405020304" pitchFamily="18" charset="0"/>
                <a:sym typeface="Calibri"/>
              </a:rPr>
              <a:t>lắng</a:t>
            </a:r>
            <a:r>
              <a:rPr lang="en-US" sz="2400" b="0" i="0" u="none" strike="noStrike" cap="none" dirty="0">
                <a:solidFill>
                  <a:srgbClr val="595959"/>
                </a:solidFill>
                <a:latin typeface="Times New Roman" panose="02020603050405020304" pitchFamily="18" charset="0"/>
                <a:ea typeface="Calibri"/>
                <a:cs typeface="Times New Roman" panose="02020603050405020304" pitchFamily="18" charset="0"/>
                <a:sym typeface="Calibri"/>
              </a:rPr>
              <a:t> </a:t>
            </a:r>
            <a:r>
              <a:rPr lang="en-US" sz="2400" b="0" i="0" u="none" strike="noStrike" cap="none" dirty="0" err="1">
                <a:solidFill>
                  <a:srgbClr val="595959"/>
                </a:solidFill>
                <a:latin typeface="Times New Roman" panose="02020603050405020304" pitchFamily="18" charset="0"/>
                <a:ea typeface="Calibri"/>
                <a:cs typeface="Times New Roman" panose="02020603050405020304" pitchFamily="18" charset="0"/>
                <a:sym typeface="Calibri"/>
              </a:rPr>
              <a:t>nghe</a:t>
            </a:r>
            <a:r>
              <a:rPr lang="en-US" sz="2400" b="0" i="0" u="none" strike="noStrike" cap="none" dirty="0">
                <a:solidFill>
                  <a:srgbClr val="595959"/>
                </a:solidFill>
                <a:latin typeface="Times New Roman" panose="02020603050405020304" pitchFamily="18" charset="0"/>
                <a:ea typeface="Calibri"/>
                <a:cs typeface="Times New Roman" panose="02020603050405020304" pitchFamily="18" charset="0"/>
                <a:sym typeface="Calibri"/>
              </a:rPr>
              <a:t> </a:t>
            </a:r>
            <a:r>
              <a:rPr lang="en-US" sz="2400" b="0" i="0" u="none" strike="noStrike" cap="none" dirty="0" err="1">
                <a:solidFill>
                  <a:srgbClr val="595959"/>
                </a:solidFill>
                <a:latin typeface="Times New Roman" panose="02020603050405020304" pitchFamily="18" charset="0"/>
                <a:ea typeface="Calibri"/>
                <a:cs typeface="Times New Roman" panose="02020603050405020304" pitchFamily="18" charset="0"/>
                <a:sym typeface="Calibri"/>
              </a:rPr>
              <a:t>và</a:t>
            </a:r>
            <a:r>
              <a:rPr lang="en-US" sz="2400" b="0" i="0" u="none" strike="noStrike" cap="none" dirty="0">
                <a:solidFill>
                  <a:srgbClr val="595959"/>
                </a:solidFill>
                <a:latin typeface="Times New Roman" panose="02020603050405020304" pitchFamily="18" charset="0"/>
                <a:ea typeface="Calibri"/>
                <a:cs typeface="Times New Roman" panose="02020603050405020304" pitchFamily="18" charset="0"/>
                <a:sym typeface="Calibri"/>
              </a:rPr>
              <a:t> </a:t>
            </a:r>
            <a:r>
              <a:rPr lang="en-US" sz="2400" b="0" i="0" u="none" strike="noStrike" cap="none" dirty="0" err="1">
                <a:solidFill>
                  <a:srgbClr val="595959"/>
                </a:solidFill>
                <a:latin typeface="Times New Roman" panose="02020603050405020304" pitchFamily="18" charset="0"/>
                <a:ea typeface="Calibri"/>
                <a:cs typeface="Times New Roman" panose="02020603050405020304" pitchFamily="18" charset="0"/>
                <a:sym typeface="Calibri"/>
              </a:rPr>
              <a:t>theo</a:t>
            </a:r>
            <a:r>
              <a:rPr lang="en-US" sz="2400" b="0" i="0" u="none" strike="noStrike" cap="none" dirty="0">
                <a:solidFill>
                  <a:srgbClr val="595959"/>
                </a:solidFill>
                <a:latin typeface="Times New Roman" panose="02020603050405020304" pitchFamily="18" charset="0"/>
                <a:ea typeface="Calibri"/>
                <a:cs typeface="Times New Roman" panose="02020603050405020304" pitchFamily="18" charset="0"/>
                <a:sym typeface="Calibri"/>
              </a:rPr>
              <a:t> </a:t>
            </a:r>
            <a:r>
              <a:rPr lang="en-US" sz="2400" b="0" i="0" u="none" strike="noStrike" cap="none" dirty="0" err="1">
                <a:solidFill>
                  <a:srgbClr val="595959"/>
                </a:solidFill>
                <a:latin typeface="Times New Roman" panose="02020603050405020304" pitchFamily="18" charset="0"/>
                <a:ea typeface="Calibri"/>
                <a:cs typeface="Times New Roman" panose="02020603050405020304" pitchFamily="18" charset="0"/>
                <a:sym typeface="Calibri"/>
              </a:rPr>
              <a:t>dõi</a:t>
            </a:r>
            <a:r>
              <a:rPr lang="en-US" sz="2400" b="0" i="0" u="none" strike="noStrike" cap="none" dirty="0">
                <a:solidFill>
                  <a:srgbClr val="595959"/>
                </a:solidFill>
                <a:latin typeface="Times New Roman" panose="02020603050405020304" pitchFamily="18" charset="0"/>
                <a:ea typeface="Calibri"/>
                <a:cs typeface="Times New Roman" panose="02020603050405020304" pitchFamily="18" charset="0"/>
                <a:sym typeface="Calibri"/>
              </a:rPr>
              <a:t> </a:t>
            </a:r>
            <a:r>
              <a:rPr lang="en-US" sz="2400" b="0" i="0" u="none" strike="noStrike" cap="none" dirty="0" err="1">
                <a:solidFill>
                  <a:srgbClr val="595959"/>
                </a:solidFill>
                <a:latin typeface="Times New Roman" panose="02020603050405020304" pitchFamily="18" charset="0"/>
                <a:ea typeface="Calibri"/>
                <a:cs typeface="Times New Roman" panose="02020603050405020304" pitchFamily="18" charset="0"/>
                <a:sym typeface="Calibri"/>
              </a:rPr>
              <a:t>bài</a:t>
            </a:r>
            <a:r>
              <a:rPr lang="en-US" sz="2400" b="0" i="0" u="none" strike="noStrike" cap="none" dirty="0">
                <a:solidFill>
                  <a:srgbClr val="595959"/>
                </a:solidFill>
                <a:latin typeface="Times New Roman" panose="02020603050405020304" pitchFamily="18" charset="0"/>
                <a:ea typeface="Calibri"/>
                <a:cs typeface="Times New Roman" panose="02020603050405020304" pitchFamily="18" charset="0"/>
                <a:sym typeface="Calibri"/>
              </a:rPr>
              <a:t> </a:t>
            </a:r>
            <a:r>
              <a:rPr lang="en-US" sz="2400" b="0" i="0" u="none" strike="noStrike" cap="none" dirty="0" err="1">
                <a:solidFill>
                  <a:srgbClr val="595959"/>
                </a:solidFill>
                <a:latin typeface="Times New Roman" panose="02020603050405020304" pitchFamily="18" charset="0"/>
                <a:ea typeface="Calibri"/>
                <a:cs typeface="Times New Roman" panose="02020603050405020304" pitchFamily="18" charset="0"/>
                <a:sym typeface="Calibri"/>
              </a:rPr>
              <a:t>thuyết</a:t>
            </a:r>
            <a:r>
              <a:rPr lang="en-US" sz="2400" b="0" i="0" u="none" strike="noStrike" cap="none" dirty="0">
                <a:solidFill>
                  <a:srgbClr val="595959"/>
                </a:solidFill>
                <a:latin typeface="Times New Roman" panose="02020603050405020304" pitchFamily="18" charset="0"/>
                <a:ea typeface="Calibri"/>
                <a:cs typeface="Times New Roman" panose="02020603050405020304" pitchFamily="18" charset="0"/>
                <a:sym typeface="Calibri"/>
              </a:rPr>
              <a:t> </a:t>
            </a:r>
            <a:r>
              <a:rPr lang="en-US" sz="2400" b="0" i="0" u="none" strike="noStrike" cap="none" dirty="0" err="1">
                <a:solidFill>
                  <a:srgbClr val="595959"/>
                </a:solidFill>
                <a:latin typeface="Times New Roman" panose="02020603050405020304" pitchFamily="18" charset="0"/>
                <a:ea typeface="Calibri"/>
                <a:cs typeface="Times New Roman" panose="02020603050405020304" pitchFamily="18" charset="0"/>
                <a:sym typeface="Calibri"/>
              </a:rPr>
              <a:t>trình</a:t>
            </a:r>
            <a:r>
              <a:rPr lang="en-US" sz="2400" b="0" i="0" u="none" strike="noStrike" cap="none" dirty="0">
                <a:solidFill>
                  <a:srgbClr val="595959"/>
                </a:solidFill>
                <a:latin typeface="Times New Roman" panose="02020603050405020304" pitchFamily="18" charset="0"/>
                <a:ea typeface="Calibri"/>
                <a:cs typeface="Times New Roman" panose="02020603050405020304" pitchFamily="18" charset="0"/>
                <a:sym typeface="Calibri"/>
              </a:rPr>
              <a:t> </a:t>
            </a:r>
            <a:r>
              <a:rPr lang="en-US" sz="2400" b="0" i="0" u="none" strike="noStrike" cap="none" dirty="0" err="1">
                <a:solidFill>
                  <a:srgbClr val="595959"/>
                </a:solidFill>
                <a:latin typeface="Times New Roman" panose="02020603050405020304" pitchFamily="18" charset="0"/>
                <a:ea typeface="Calibri"/>
                <a:cs typeface="Times New Roman" panose="02020603050405020304" pitchFamily="18" charset="0"/>
                <a:sym typeface="Calibri"/>
              </a:rPr>
              <a:t>của</a:t>
            </a:r>
            <a:r>
              <a:rPr lang="en-US" sz="2400" b="0" i="0" u="none" strike="noStrike" cap="none" dirty="0">
                <a:solidFill>
                  <a:srgbClr val="595959"/>
                </a:solidFill>
                <a:latin typeface="Times New Roman" panose="02020603050405020304" pitchFamily="18" charset="0"/>
                <a:ea typeface="Calibri"/>
                <a:cs typeface="Times New Roman" panose="02020603050405020304" pitchFamily="18" charset="0"/>
                <a:sym typeface="Calibri"/>
              </a:rPr>
              <a:t> </a:t>
            </a:r>
            <a:r>
              <a:rPr lang="en-US" sz="2400" b="0" i="0" u="none" strike="noStrike" cap="none" dirty="0" err="1">
                <a:solidFill>
                  <a:srgbClr val="595959"/>
                </a:solidFill>
                <a:latin typeface="Times New Roman" panose="02020603050405020304" pitchFamily="18" charset="0"/>
                <a:ea typeface="Calibri"/>
                <a:cs typeface="Times New Roman" panose="02020603050405020304" pitchFamily="18" charset="0"/>
                <a:sym typeface="Calibri"/>
              </a:rPr>
              <a:t>em</a:t>
            </a:r>
            <a:r>
              <a:rPr lang="en-US" sz="2400" b="0" i="0" u="none" strike="noStrike" cap="none" dirty="0">
                <a:solidFill>
                  <a:srgbClr val="595959"/>
                </a:solidFill>
                <a:latin typeface="Times New Roman" panose="02020603050405020304" pitchFamily="18" charset="0"/>
                <a:ea typeface="Calibri"/>
                <a:cs typeface="Times New Roman" panose="02020603050405020304" pitchFamily="18" charset="0"/>
                <a:sym typeface="Calibri"/>
              </a:rPr>
              <a:t>.</a:t>
            </a:r>
            <a:endParaRPr sz="24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
          <p:cNvSpPr/>
          <p:nvPr/>
        </p:nvSpPr>
        <p:spPr>
          <a:xfrm>
            <a:off x="6619554" y="-5854"/>
            <a:ext cx="5567522" cy="6858000"/>
          </a:xfrm>
          <a:prstGeom prst="rect">
            <a:avLst/>
          </a:prstGeom>
          <a:solidFill>
            <a:schemeClr val="accent1">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493" name="Google Shape;493;p3"/>
          <p:cNvGrpSpPr/>
          <p:nvPr/>
        </p:nvGrpSpPr>
        <p:grpSpPr>
          <a:xfrm>
            <a:off x="4626380" y="2249924"/>
            <a:ext cx="6921829" cy="2078254"/>
            <a:chOff x="4578255" y="2223130"/>
            <a:chExt cx="6921829" cy="2078254"/>
          </a:xfrm>
        </p:grpSpPr>
        <p:sp>
          <p:nvSpPr>
            <p:cNvPr id="494" name="Google Shape;494;p3"/>
            <p:cNvSpPr/>
            <p:nvPr/>
          </p:nvSpPr>
          <p:spPr>
            <a:xfrm>
              <a:off x="5404084" y="2223130"/>
              <a:ext cx="6096000" cy="92333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5400"/>
                <a:buFont typeface="Arial"/>
                <a:buNone/>
              </a:pPr>
              <a:r>
                <a:rPr lang="en-US" sz="5400" b="0" i="0" u="none" strike="noStrike" cap="none" dirty="0">
                  <a:solidFill>
                    <a:schemeClr val="lt1"/>
                  </a:solidFill>
                  <a:latin typeface="Times New Roman" panose="02020603050405020304" pitchFamily="18" charset="0"/>
                  <a:cs typeface="Times New Roman" panose="02020603050405020304" pitchFamily="18" charset="0"/>
                  <a:sym typeface="Arial"/>
                </a:rPr>
                <a:t>NỘI DUNG</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495" name="Google Shape;495;p3"/>
            <p:cNvSpPr/>
            <p:nvPr/>
          </p:nvSpPr>
          <p:spPr>
            <a:xfrm>
              <a:off x="4578255" y="3378054"/>
              <a:ext cx="6096000" cy="92333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5400"/>
                <a:buFont typeface="Arial"/>
                <a:buNone/>
              </a:pPr>
              <a:r>
                <a:rPr lang="en-US" sz="5400" b="0" i="0" u="none" strike="noStrike" cap="none" dirty="0">
                  <a:solidFill>
                    <a:schemeClr val="lt1"/>
                  </a:solidFill>
                  <a:latin typeface="Times New Roman" panose="02020603050405020304" pitchFamily="18" charset="0"/>
                  <a:cs typeface="Times New Roman" panose="02020603050405020304" pitchFamily="18" charset="0"/>
                  <a:sym typeface="Arial"/>
                </a:rPr>
                <a:t>CHÍNH</a:t>
              </a:r>
              <a:endParaRPr sz="4400" b="0"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grpSp>
      <p:sp>
        <p:nvSpPr>
          <p:cNvPr id="496" name="Google Shape;496;p3"/>
          <p:cNvSpPr/>
          <p:nvPr/>
        </p:nvSpPr>
        <p:spPr>
          <a:xfrm>
            <a:off x="7867807" y="916782"/>
            <a:ext cx="197220" cy="178178"/>
          </a:xfrm>
          <a:prstGeom prst="rect">
            <a:avLst/>
          </a:prstGeom>
          <a:solidFill>
            <a:srgbClr val="68D0C6">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497" name="Google Shape;497;p3"/>
          <p:cNvGrpSpPr/>
          <p:nvPr/>
        </p:nvGrpSpPr>
        <p:grpSpPr>
          <a:xfrm>
            <a:off x="6080207" y="1118203"/>
            <a:ext cx="880712" cy="810164"/>
            <a:chOff x="5908413" y="847857"/>
            <a:chExt cx="938013" cy="939583"/>
          </a:xfrm>
        </p:grpSpPr>
        <p:sp>
          <p:nvSpPr>
            <p:cNvPr id="498" name="Google Shape;498;p3"/>
            <p:cNvSpPr/>
            <p:nvPr/>
          </p:nvSpPr>
          <p:spPr>
            <a:xfrm>
              <a:off x="5908413" y="847857"/>
              <a:ext cx="938013" cy="939583"/>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9" name="Google Shape;499;p3"/>
            <p:cNvSpPr/>
            <p:nvPr/>
          </p:nvSpPr>
          <p:spPr>
            <a:xfrm>
              <a:off x="6021503" y="927340"/>
              <a:ext cx="684331" cy="646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grpSp>
      <p:sp>
        <p:nvSpPr>
          <p:cNvPr id="500" name="Google Shape;500;p3"/>
          <p:cNvSpPr/>
          <p:nvPr/>
        </p:nvSpPr>
        <p:spPr>
          <a:xfrm>
            <a:off x="735624" y="1310456"/>
            <a:ext cx="48531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err="1">
                <a:solidFill>
                  <a:srgbClr val="3F3F3F"/>
                </a:solidFill>
                <a:latin typeface="Times New Roman"/>
                <a:ea typeface="Times New Roman"/>
                <a:cs typeface="Times New Roman"/>
                <a:sym typeface="Times New Roman"/>
              </a:rPr>
              <a:t>Tổng</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quan</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về</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đề</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tài</a:t>
            </a:r>
            <a:endParaRPr sz="2400" b="0" i="0" u="none" strike="noStrike" cap="none" dirty="0">
              <a:solidFill>
                <a:srgbClr val="3F3F3F"/>
              </a:solidFill>
              <a:latin typeface="Times New Roman"/>
              <a:ea typeface="Times New Roman"/>
              <a:cs typeface="Times New Roman"/>
              <a:sym typeface="Times New Roman"/>
            </a:endParaRPr>
          </a:p>
        </p:txBody>
      </p:sp>
      <p:grpSp>
        <p:nvGrpSpPr>
          <p:cNvPr id="501" name="Google Shape;501;p3"/>
          <p:cNvGrpSpPr/>
          <p:nvPr/>
        </p:nvGrpSpPr>
        <p:grpSpPr>
          <a:xfrm rot="-5400000">
            <a:off x="5060705" y="921408"/>
            <a:ext cx="18288" cy="822960"/>
            <a:chOff x="5839691" y="2713589"/>
            <a:chExt cx="1406625" cy="1430822"/>
          </a:xfrm>
        </p:grpSpPr>
        <p:sp>
          <p:nvSpPr>
            <p:cNvPr id="502" name="Google Shape;502;p3"/>
            <p:cNvSpPr/>
            <p:nvPr/>
          </p:nvSpPr>
          <p:spPr>
            <a:xfrm>
              <a:off x="5839691" y="2713589"/>
              <a:ext cx="1406625" cy="1430822"/>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3" name="Google Shape;503;p3"/>
            <p:cNvSpPr/>
            <p:nvPr/>
          </p:nvSpPr>
          <p:spPr>
            <a:xfrm>
              <a:off x="6048641" y="2967335"/>
              <a:ext cx="988724" cy="923330"/>
            </a:xfrm>
            <a:prstGeom prst="rect">
              <a:avLst/>
            </a:prstGeom>
            <a:solidFill>
              <a:srgbClr val="00B0F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endParaRPr sz="5400" b="0" i="0" u="none" strike="noStrike" cap="none">
                <a:solidFill>
                  <a:schemeClr val="lt1"/>
                </a:solidFill>
                <a:latin typeface="Arial"/>
                <a:ea typeface="Arial"/>
                <a:cs typeface="Arial"/>
                <a:sym typeface="Arial"/>
              </a:endParaRPr>
            </a:p>
          </p:txBody>
        </p:sp>
      </p:grpSp>
      <p:sp>
        <p:nvSpPr>
          <p:cNvPr id="504" name="Google Shape;504;p3"/>
          <p:cNvSpPr/>
          <p:nvPr/>
        </p:nvSpPr>
        <p:spPr>
          <a:xfrm>
            <a:off x="609600" y="6453374"/>
            <a:ext cx="145143" cy="145143"/>
          </a:xfrm>
          <a:prstGeom prst="rect">
            <a:avLst/>
          </a:prstGeom>
          <a:solidFill>
            <a:srgbClr val="68D0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5" name="Google Shape;505;p3"/>
          <p:cNvSpPr/>
          <p:nvPr/>
        </p:nvSpPr>
        <p:spPr>
          <a:xfrm>
            <a:off x="807558" y="6453373"/>
            <a:ext cx="145143" cy="145143"/>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6" name="Google Shape;506;p3"/>
          <p:cNvSpPr/>
          <p:nvPr/>
        </p:nvSpPr>
        <p:spPr>
          <a:xfrm>
            <a:off x="1005516" y="6453373"/>
            <a:ext cx="145143" cy="145143"/>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7" name="Google Shape;507;p3"/>
          <p:cNvSpPr/>
          <p:nvPr/>
        </p:nvSpPr>
        <p:spPr>
          <a:xfrm>
            <a:off x="1203474" y="6453373"/>
            <a:ext cx="145143" cy="145143"/>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8" name="Google Shape;508;p3"/>
          <p:cNvSpPr/>
          <p:nvPr/>
        </p:nvSpPr>
        <p:spPr>
          <a:xfrm>
            <a:off x="1401430" y="6453373"/>
            <a:ext cx="145143" cy="145143"/>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9" name="Google Shape;509;p3"/>
          <p:cNvSpPr/>
          <p:nvPr/>
        </p:nvSpPr>
        <p:spPr>
          <a:xfrm>
            <a:off x="10134600" y="5774162"/>
            <a:ext cx="145143" cy="145143"/>
          </a:xfrm>
          <a:prstGeom prst="rect">
            <a:avLst/>
          </a:prstGeom>
          <a:solidFill>
            <a:srgbClr val="68D0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0" name="Google Shape;510;p3"/>
          <p:cNvSpPr/>
          <p:nvPr/>
        </p:nvSpPr>
        <p:spPr>
          <a:xfrm>
            <a:off x="11288262" y="6341278"/>
            <a:ext cx="541059"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F2F2F2"/>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511" name="Google Shape;511;p3"/>
          <p:cNvSpPr/>
          <p:nvPr/>
        </p:nvSpPr>
        <p:spPr>
          <a:xfrm>
            <a:off x="11507637" y="916782"/>
            <a:ext cx="145143" cy="145143"/>
          </a:xfrm>
          <a:prstGeom prst="rect">
            <a:avLst/>
          </a:prstGeom>
          <a:solidFill>
            <a:srgbClr val="68D0C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2" name="Google Shape;512;p3"/>
          <p:cNvSpPr/>
          <p:nvPr/>
        </p:nvSpPr>
        <p:spPr>
          <a:xfrm>
            <a:off x="742770" y="1109127"/>
            <a:ext cx="5350273" cy="810163"/>
          </a:xfrm>
          <a:prstGeom prst="rect">
            <a:avLst/>
          </a:prstGeom>
          <a:noFill/>
          <a:ln w="25400" cap="flat" cmpd="sng">
            <a:solidFill>
              <a:srgbClr val="F2F2F2"/>
            </a:solidFill>
            <a:prstDash val="lgDash"/>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13" name="Google Shape;513;p3"/>
          <p:cNvGrpSpPr/>
          <p:nvPr/>
        </p:nvGrpSpPr>
        <p:grpSpPr>
          <a:xfrm>
            <a:off x="6103978" y="2253126"/>
            <a:ext cx="880712" cy="810164"/>
            <a:chOff x="5915473" y="787140"/>
            <a:chExt cx="938013" cy="939583"/>
          </a:xfrm>
        </p:grpSpPr>
        <p:sp>
          <p:nvSpPr>
            <p:cNvPr id="514" name="Google Shape;514;p3"/>
            <p:cNvSpPr/>
            <p:nvPr/>
          </p:nvSpPr>
          <p:spPr>
            <a:xfrm>
              <a:off x="5915473" y="787140"/>
              <a:ext cx="938013" cy="93958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5" name="Google Shape;515;p3"/>
            <p:cNvSpPr/>
            <p:nvPr/>
          </p:nvSpPr>
          <p:spPr>
            <a:xfrm>
              <a:off x="6068764" y="861569"/>
              <a:ext cx="684331" cy="7495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grpSp>
      <p:grpSp>
        <p:nvGrpSpPr>
          <p:cNvPr id="516" name="Google Shape;516;p3"/>
          <p:cNvGrpSpPr/>
          <p:nvPr/>
        </p:nvGrpSpPr>
        <p:grpSpPr>
          <a:xfrm rot="-5400000">
            <a:off x="5084476" y="2049931"/>
            <a:ext cx="18288" cy="822960"/>
            <a:chOff x="5839691" y="2713589"/>
            <a:chExt cx="1406625" cy="1430822"/>
          </a:xfrm>
        </p:grpSpPr>
        <p:sp>
          <p:nvSpPr>
            <p:cNvPr id="517" name="Google Shape;517;p3"/>
            <p:cNvSpPr/>
            <p:nvPr/>
          </p:nvSpPr>
          <p:spPr>
            <a:xfrm>
              <a:off x="5839691" y="2713589"/>
              <a:ext cx="1406625" cy="1430822"/>
            </a:xfrm>
            <a:prstGeom prst="rect">
              <a:avLst/>
            </a:prstGeom>
            <a:gradFill>
              <a:gsLst>
                <a:gs pos="0">
                  <a:srgbClr val="D11111"/>
                </a:gs>
                <a:gs pos="80000">
                  <a:srgbClr val="FF1818"/>
                </a:gs>
                <a:gs pos="100000">
                  <a:srgbClr val="FF1313"/>
                </a:gs>
              </a:gsLst>
              <a:lin ang="16200000" scaled="0"/>
            </a:gradFill>
            <a:ln w="9525" cap="flat" cmpd="sng">
              <a:solidFill>
                <a:srgbClr val="FD3030"/>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8" name="Google Shape;518;p3"/>
            <p:cNvSpPr/>
            <p:nvPr/>
          </p:nvSpPr>
          <p:spPr>
            <a:xfrm>
              <a:off x="6048641" y="2967335"/>
              <a:ext cx="988724" cy="923330"/>
            </a:xfrm>
            <a:prstGeom prst="rect">
              <a:avLst/>
            </a:prstGeom>
            <a:gradFill>
              <a:gsLst>
                <a:gs pos="0">
                  <a:srgbClr val="D11111"/>
                </a:gs>
                <a:gs pos="80000">
                  <a:srgbClr val="FF1818"/>
                </a:gs>
                <a:gs pos="100000">
                  <a:srgbClr val="FF1313"/>
                </a:gs>
              </a:gsLst>
              <a:lin ang="16200000" scaled="0"/>
            </a:gradFill>
            <a:ln w="9525" cap="flat" cmpd="sng">
              <a:solidFill>
                <a:srgbClr val="FD3030"/>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endParaRPr sz="5400" b="0" i="0" u="none" strike="noStrike" cap="none">
                <a:solidFill>
                  <a:schemeClr val="lt1"/>
                </a:solidFill>
                <a:latin typeface="Arial"/>
                <a:ea typeface="Arial"/>
                <a:cs typeface="Arial"/>
                <a:sym typeface="Arial"/>
              </a:endParaRPr>
            </a:p>
          </p:txBody>
        </p:sp>
      </p:grpSp>
      <p:sp>
        <p:nvSpPr>
          <p:cNvPr id="519" name="Google Shape;519;p3"/>
          <p:cNvSpPr/>
          <p:nvPr/>
        </p:nvSpPr>
        <p:spPr>
          <a:xfrm>
            <a:off x="753705" y="2246726"/>
            <a:ext cx="5350273" cy="810163"/>
          </a:xfrm>
          <a:prstGeom prst="rect">
            <a:avLst/>
          </a:prstGeom>
          <a:noFill/>
          <a:ln w="25400" cap="flat" cmpd="sng">
            <a:solidFill>
              <a:srgbClr val="F2F2F2"/>
            </a:solidFill>
            <a:prstDash val="lgDash"/>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20" name="Google Shape;520;p3"/>
          <p:cNvGrpSpPr/>
          <p:nvPr/>
        </p:nvGrpSpPr>
        <p:grpSpPr>
          <a:xfrm>
            <a:off x="6130611" y="3359718"/>
            <a:ext cx="880712" cy="810164"/>
            <a:chOff x="5930214" y="819319"/>
            <a:chExt cx="938013" cy="939583"/>
          </a:xfrm>
        </p:grpSpPr>
        <p:sp>
          <p:nvSpPr>
            <p:cNvPr id="521" name="Google Shape;521;p3"/>
            <p:cNvSpPr/>
            <p:nvPr/>
          </p:nvSpPr>
          <p:spPr>
            <a:xfrm>
              <a:off x="5930214" y="819319"/>
              <a:ext cx="938013" cy="93958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2" name="Google Shape;522;p3"/>
            <p:cNvSpPr/>
            <p:nvPr/>
          </p:nvSpPr>
          <p:spPr>
            <a:xfrm>
              <a:off x="6042864" y="892879"/>
              <a:ext cx="684331" cy="74957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grpSp>
      <p:grpSp>
        <p:nvGrpSpPr>
          <p:cNvPr id="523" name="Google Shape;523;p3"/>
          <p:cNvGrpSpPr/>
          <p:nvPr/>
        </p:nvGrpSpPr>
        <p:grpSpPr>
          <a:xfrm rot="-5400000">
            <a:off x="5090640" y="3187530"/>
            <a:ext cx="18288" cy="822960"/>
            <a:chOff x="5839691" y="2713589"/>
            <a:chExt cx="1406625" cy="1430822"/>
          </a:xfrm>
        </p:grpSpPr>
        <p:sp>
          <p:nvSpPr>
            <p:cNvPr id="524" name="Google Shape;524;p3"/>
            <p:cNvSpPr/>
            <p:nvPr/>
          </p:nvSpPr>
          <p:spPr>
            <a:xfrm>
              <a:off x="5839691" y="2713589"/>
              <a:ext cx="1406625" cy="1430822"/>
            </a:xfrm>
            <a:prstGeom prst="rect">
              <a:avLst/>
            </a:prstGeom>
            <a:gradFill>
              <a:gsLst>
                <a:gs pos="0">
                  <a:srgbClr val="2F2F2F"/>
                </a:gs>
                <a:gs pos="80000">
                  <a:srgbClr val="3E3E3E"/>
                </a:gs>
                <a:gs pos="100000">
                  <a:srgbClr val="3F3F3F"/>
                </a:gs>
              </a:gsLst>
              <a:lin ang="16200000" scaled="0"/>
            </a:gradFill>
            <a:ln w="9525" cap="flat" cmpd="sng">
              <a:solidFill>
                <a:srgbClr val="3F3F3F"/>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5" name="Google Shape;525;p3"/>
            <p:cNvSpPr/>
            <p:nvPr/>
          </p:nvSpPr>
          <p:spPr>
            <a:xfrm>
              <a:off x="6048641" y="2967335"/>
              <a:ext cx="988724" cy="923330"/>
            </a:xfrm>
            <a:prstGeom prst="rect">
              <a:avLst/>
            </a:prstGeom>
            <a:gradFill>
              <a:gsLst>
                <a:gs pos="0">
                  <a:srgbClr val="2F2F2F"/>
                </a:gs>
                <a:gs pos="80000">
                  <a:srgbClr val="3E3E3E"/>
                </a:gs>
                <a:gs pos="100000">
                  <a:srgbClr val="3F3F3F"/>
                </a:gs>
              </a:gsLst>
              <a:lin ang="16200000" scaled="0"/>
            </a:gradFill>
            <a:ln w="9525" cap="flat" cmpd="sng">
              <a:solidFill>
                <a:srgbClr val="3F3F3F"/>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endParaRPr sz="5400" b="0" i="0" u="none" strike="noStrike" cap="none">
                <a:solidFill>
                  <a:schemeClr val="lt1"/>
                </a:solidFill>
                <a:latin typeface="Arial"/>
                <a:ea typeface="Arial"/>
                <a:cs typeface="Arial"/>
                <a:sym typeface="Arial"/>
              </a:endParaRPr>
            </a:p>
          </p:txBody>
        </p:sp>
      </p:grpSp>
      <p:sp>
        <p:nvSpPr>
          <p:cNvPr id="526" name="Google Shape;526;p3"/>
          <p:cNvSpPr/>
          <p:nvPr/>
        </p:nvSpPr>
        <p:spPr>
          <a:xfrm>
            <a:off x="759869" y="3384325"/>
            <a:ext cx="5350273" cy="810163"/>
          </a:xfrm>
          <a:prstGeom prst="rect">
            <a:avLst/>
          </a:prstGeom>
          <a:noFill/>
          <a:ln w="25400" cap="flat" cmpd="sng">
            <a:solidFill>
              <a:srgbClr val="F2F2F2"/>
            </a:solidFill>
            <a:prstDash val="lgDash"/>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27" name="Google Shape;527;p3"/>
          <p:cNvGrpSpPr/>
          <p:nvPr/>
        </p:nvGrpSpPr>
        <p:grpSpPr>
          <a:xfrm>
            <a:off x="6125375" y="4414451"/>
            <a:ext cx="880712" cy="810164"/>
            <a:chOff x="5917531" y="813457"/>
            <a:chExt cx="938013" cy="939583"/>
          </a:xfrm>
        </p:grpSpPr>
        <p:sp>
          <p:nvSpPr>
            <p:cNvPr id="528" name="Google Shape;528;p3"/>
            <p:cNvSpPr/>
            <p:nvPr/>
          </p:nvSpPr>
          <p:spPr>
            <a:xfrm>
              <a:off x="5917531" y="813457"/>
              <a:ext cx="938013" cy="939583"/>
            </a:xfrm>
            <a:prstGeom prst="rect">
              <a:avLst/>
            </a:prstGeom>
            <a:solidFill>
              <a:srgbClr val="FF7C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9" name="Google Shape;529;p3"/>
            <p:cNvSpPr/>
            <p:nvPr/>
          </p:nvSpPr>
          <p:spPr>
            <a:xfrm>
              <a:off x="6042863" y="883101"/>
              <a:ext cx="684331" cy="749579"/>
            </a:xfrm>
            <a:prstGeom prst="rect">
              <a:avLst/>
            </a:prstGeom>
            <a:solidFill>
              <a:srgbClr val="FF7C8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grpSp>
      <p:sp>
        <p:nvSpPr>
          <p:cNvPr id="530" name="Google Shape;530;p3"/>
          <p:cNvSpPr/>
          <p:nvPr/>
        </p:nvSpPr>
        <p:spPr>
          <a:xfrm>
            <a:off x="750268" y="4645638"/>
            <a:ext cx="48531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3F3F3F"/>
                </a:solidFill>
                <a:latin typeface="Times New Roman"/>
                <a:ea typeface="Times New Roman"/>
                <a:cs typeface="Times New Roman"/>
                <a:sym typeface="Times New Roman"/>
              </a:rPr>
              <a:t>Demo </a:t>
            </a:r>
            <a:r>
              <a:rPr lang="en-US" sz="2400" dirty="0" err="1">
                <a:solidFill>
                  <a:srgbClr val="3F3F3F"/>
                </a:solidFill>
                <a:latin typeface="Times New Roman"/>
                <a:ea typeface="Times New Roman"/>
                <a:cs typeface="Times New Roman"/>
                <a:sym typeface="Times New Roman"/>
              </a:rPr>
              <a:t>s</a:t>
            </a:r>
            <a:r>
              <a:rPr lang="en-US" sz="2400" b="0" i="0" u="none" strike="noStrike" cap="none" dirty="0" err="1">
                <a:solidFill>
                  <a:srgbClr val="3F3F3F"/>
                </a:solidFill>
                <a:latin typeface="Times New Roman"/>
                <a:ea typeface="Times New Roman"/>
                <a:cs typeface="Times New Roman"/>
                <a:sym typeface="Times New Roman"/>
              </a:rPr>
              <a:t>ản</a:t>
            </a:r>
            <a:r>
              <a:rPr lang="en-US" sz="2400" b="0" i="0" u="none" strike="noStrike" cap="none" dirty="0">
                <a:solidFill>
                  <a:srgbClr val="3F3F3F"/>
                </a:solidFill>
                <a:latin typeface="Times New Roman"/>
                <a:ea typeface="Times New Roman"/>
                <a:cs typeface="Times New Roman"/>
                <a:sym typeface="Times New Roman"/>
              </a:rPr>
              <a:t> </a:t>
            </a:r>
            <a:r>
              <a:rPr lang="en-US" sz="2400" dirty="0" err="1">
                <a:solidFill>
                  <a:srgbClr val="3F3F3F"/>
                </a:solidFill>
                <a:latin typeface="Times New Roman"/>
                <a:ea typeface="Times New Roman"/>
                <a:cs typeface="Times New Roman"/>
                <a:sym typeface="Times New Roman"/>
              </a:rPr>
              <a:t>p</a:t>
            </a:r>
            <a:r>
              <a:rPr lang="en-US" sz="2400" b="0" i="0" u="none" strike="noStrike" cap="none" dirty="0" err="1">
                <a:solidFill>
                  <a:srgbClr val="3F3F3F"/>
                </a:solidFill>
                <a:latin typeface="Times New Roman"/>
                <a:ea typeface="Times New Roman"/>
                <a:cs typeface="Times New Roman"/>
                <a:sym typeface="Times New Roman"/>
              </a:rPr>
              <a:t>hẩm</a:t>
            </a:r>
            <a:endParaRPr sz="2400" b="0" i="0" u="none" strike="noStrike" cap="none" dirty="0">
              <a:solidFill>
                <a:srgbClr val="3F3F3F"/>
              </a:solidFill>
              <a:latin typeface="Times New Roman"/>
              <a:ea typeface="Times New Roman"/>
              <a:cs typeface="Times New Roman"/>
              <a:sym typeface="Times New Roman"/>
            </a:endParaRPr>
          </a:p>
        </p:txBody>
      </p:sp>
      <p:grpSp>
        <p:nvGrpSpPr>
          <p:cNvPr id="531" name="Google Shape;531;p3"/>
          <p:cNvGrpSpPr/>
          <p:nvPr/>
        </p:nvGrpSpPr>
        <p:grpSpPr>
          <a:xfrm rot="-5400000">
            <a:off x="5097312" y="4247317"/>
            <a:ext cx="18288" cy="822960"/>
            <a:chOff x="5839691" y="2713589"/>
            <a:chExt cx="1406625" cy="1430822"/>
          </a:xfrm>
        </p:grpSpPr>
        <p:sp>
          <p:nvSpPr>
            <p:cNvPr id="532" name="Google Shape;532;p3"/>
            <p:cNvSpPr/>
            <p:nvPr/>
          </p:nvSpPr>
          <p:spPr>
            <a:xfrm>
              <a:off x="5839691" y="2713589"/>
              <a:ext cx="1406625" cy="1430822"/>
            </a:xfrm>
            <a:prstGeom prst="rect">
              <a:avLst/>
            </a:prstGeom>
            <a:gradFill>
              <a:gsLst>
                <a:gs pos="0">
                  <a:srgbClr val="D11111"/>
                </a:gs>
                <a:gs pos="80000">
                  <a:srgbClr val="FF1818"/>
                </a:gs>
                <a:gs pos="100000">
                  <a:srgbClr val="FF1313"/>
                </a:gs>
              </a:gsLst>
              <a:lin ang="16200000" scaled="0"/>
            </a:gradFill>
            <a:ln w="9525" cap="flat" cmpd="sng">
              <a:solidFill>
                <a:srgbClr val="FD3030"/>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3" name="Google Shape;533;p3"/>
            <p:cNvSpPr/>
            <p:nvPr/>
          </p:nvSpPr>
          <p:spPr>
            <a:xfrm>
              <a:off x="6048641" y="2967335"/>
              <a:ext cx="988724" cy="923330"/>
            </a:xfrm>
            <a:prstGeom prst="rect">
              <a:avLst/>
            </a:prstGeom>
            <a:gradFill>
              <a:gsLst>
                <a:gs pos="0">
                  <a:srgbClr val="D11111"/>
                </a:gs>
                <a:gs pos="80000">
                  <a:srgbClr val="FF1818"/>
                </a:gs>
                <a:gs pos="100000">
                  <a:srgbClr val="FF1313"/>
                </a:gs>
              </a:gsLst>
              <a:lin ang="16200000" scaled="0"/>
            </a:gradFill>
            <a:ln w="9525" cap="flat" cmpd="sng">
              <a:solidFill>
                <a:srgbClr val="FD3030"/>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endParaRPr sz="5400" b="0" i="0" u="none" strike="noStrike" cap="none">
                <a:solidFill>
                  <a:schemeClr val="lt1"/>
                </a:solidFill>
                <a:latin typeface="Arial"/>
                <a:ea typeface="Arial"/>
                <a:cs typeface="Arial"/>
                <a:sym typeface="Arial"/>
              </a:endParaRPr>
            </a:p>
          </p:txBody>
        </p:sp>
      </p:grpSp>
      <p:sp>
        <p:nvSpPr>
          <p:cNvPr id="534" name="Google Shape;534;p3"/>
          <p:cNvSpPr/>
          <p:nvPr/>
        </p:nvSpPr>
        <p:spPr>
          <a:xfrm>
            <a:off x="766541" y="4444112"/>
            <a:ext cx="5350273" cy="810163"/>
          </a:xfrm>
          <a:prstGeom prst="rect">
            <a:avLst/>
          </a:prstGeom>
          <a:noFill/>
          <a:ln w="25400" cap="flat" cmpd="sng">
            <a:solidFill>
              <a:srgbClr val="F2F2F2"/>
            </a:solidFill>
            <a:prstDash val="lgDash"/>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535" name="Google Shape;535;p3"/>
          <p:cNvGrpSpPr/>
          <p:nvPr/>
        </p:nvGrpSpPr>
        <p:grpSpPr>
          <a:xfrm>
            <a:off x="6164014" y="5495003"/>
            <a:ext cx="880712" cy="810164"/>
            <a:chOff x="5914998" y="810429"/>
            <a:chExt cx="938013" cy="939583"/>
          </a:xfrm>
        </p:grpSpPr>
        <p:sp>
          <p:nvSpPr>
            <p:cNvPr id="536" name="Google Shape;536;p3"/>
            <p:cNvSpPr/>
            <p:nvPr/>
          </p:nvSpPr>
          <p:spPr>
            <a:xfrm>
              <a:off x="5914998" y="810429"/>
              <a:ext cx="938013" cy="939583"/>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7" name="Google Shape;537;p3"/>
            <p:cNvSpPr/>
            <p:nvPr/>
          </p:nvSpPr>
          <p:spPr>
            <a:xfrm>
              <a:off x="6021503" y="856657"/>
              <a:ext cx="684331" cy="7495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grpSp>
      <p:sp>
        <p:nvSpPr>
          <p:cNvPr id="538" name="Google Shape;538;p3"/>
          <p:cNvSpPr/>
          <p:nvPr/>
        </p:nvSpPr>
        <p:spPr>
          <a:xfrm>
            <a:off x="813248" y="5719529"/>
            <a:ext cx="48531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err="1">
                <a:solidFill>
                  <a:srgbClr val="3F3F3F"/>
                </a:solidFill>
                <a:latin typeface="Times New Roman"/>
                <a:ea typeface="Times New Roman"/>
                <a:cs typeface="Times New Roman"/>
                <a:sym typeface="Times New Roman"/>
              </a:rPr>
              <a:t>Hạn</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chế</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và</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hướng</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phát</a:t>
            </a:r>
            <a:r>
              <a:rPr lang="en-US" sz="2400" b="0" i="0" u="none" strike="noStrike" cap="none" dirty="0">
                <a:solidFill>
                  <a:srgbClr val="3F3F3F"/>
                </a:solidFill>
                <a:latin typeface="Times New Roman"/>
                <a:ea typeface="Times New Roman"/>
                <a:cs typeface="Times New Roman"/>
                <a:sym typeface="Times New Roman"/>
              </a:rPr>
              <a:t> </a:t>
            </a:r>
            <a:r>
              <a:rPr lang="en-US" sz="2400" b="0" i="0" u="none" strike="noStrike" cap="none" dirty="0" err="1">
                <a:solidFill>
                  <a:srgbClr val="3F3F3F"/>
                </a:solidFill>
                <a:latin typeface="Times New Roman"/>
                <a:ea typeface="Times New Roman"/>
                <a:cs typeface="Times New Roman"/>
                <a:sym typeface="Times New Roman"/>
              </a:rPr>
              <a:t>triển</a:t>
            </a:r>
            <a:endParaRPr sz="2400" b="0" i="0" u="none" strike="noStrike" cap="none" dirty="0">
              <a:solidFill>
                <a:srgbClr val="3F3F3F"/>
              </a:solidFill>
              <a:latin typeface="Times New Roman"/>
              <a:ea typeface="Times New Roman"/>
              <a:cs typeface="Times New Roman"/>
              <a:sym typeface="Times New Roman"/>
            </a:endParaRPr>
          </a:p>
        </p:txBody>
      </p:sp>
      <p:grpSp>
        <p:nvGrpSpPr>
          <p:cNvPr id="539" name="Google Shape;539;p3"/>
          <p:cNvGrpSpPr/>
          <p:nvPr/>
        </p:nvGrpSpPr>
        <p:grpSpPr>
          <a:xfrm rot="-5400000">
            <a:off x="5138329" y="5330481"/>
            <a:ext cx="18288" cy="822960"/>
            <a:chOff x="5839691" y="2713589"/>
            <a:chExt cx="1406625" cy="1430822"/>
          </a:xfrm>
        </p:grpSpPr>
        <p:sp>
          <p:nvSpPr>
            <p:cNvPr id="540" name="Google Shape;540;p3"/>
            <p:cNvSpPr/>
            <p:nvPr/>
          </p:nvSpPr>
          <p:spPr>
            <a:xfrm>
              <a:off x="5839691" y="2713589"/>
              <a:ext cx="1406625" cy="1430822"/>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1" name="Google Shape;541;p3"/>
            <p:cNvSpPr/>
            <p:nvPr/>
          </p:nvSpPr>
          <p:spPr>
            <a:xfrm>
              <a:off x="6048641" y="2967335"/>
              <a:ext cx="988724" cy="923330"/>
            </a:xfrm>
            <a:prstGeom prst="rect">
              <a:avLst/>
            </a:prstGeom>
            <a:solidFill>
              <a:srgbClr val="00B05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endParaRPr sz="5400" b="0" i="0" u="none" strike="noStrike" cap="none">
                <a:solidFill>
                  <a:schemeClr val="lt1"/>
                </a:solidFill>
                <a:latin typeface="Arial"/>
                <a:ea typeface="Arial"/>
                <a:cs typeface="Arial"/>
                <a:sym typeface="Arial"/>
              </a:endParaRPr>
            </a:p>
          </p:txBody>
        </p:sp>
      </p:grpSp>
      <p:sp>
        <p:nvSpPr>
          <p:cNvPr id="542" name="Google Shape;542;p3"/>
          <p:cNvSpPr/>
          <p:nvPr/>
        </p:nvSpPr>
        <p:spPr>
          <a:xfrm>
            <a:off x="807558" y="5527276"/>
            <a:ext cx="5350273" cy="810163"/>
          </a:xfrm>
          <a:prstGeom prst="rect">
            <a:avLst/>
          </a:prstGeom>
          <a:noFill/>
          <a:ln w="25400" cap="flat" cmpd="sng">
            <a:solidFill>
              <a:srgbClr val="F2F2F2"/>
            </a:solidFill>
            <a:prstDash val="lgDash"/>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3" name="Google Shape;543;p3"/>
          <p:cNvSpPr/>
          <p:nvPr/>
        </p:nvSpPr>
        <p:spPr>
          <a:xfrm>
            <a:off x="813248" y="3485884"/>
            <a:ext cx="48531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Times New Roman"/>
                <a:ea typeface="Times New Roman"/>
                <a:cs typeface="Times New Roman"/>
                <a:sym typeface="Times New Roman"/>
              </a:rPr>
              <a:t>Phân tích thiết kế hệ thống</a:t>
            </a:r>
            <a:endParaRPr sz="2400" b="0" i="0" u="none" strike="noStrike" cap="none">
              <a:solidFill>
                <a:srgbClr val="3F3F3F"/>
              </a:solidFill>
              <a:latin typeface="Times New Roman"/>
              <a:ea typeface="Times New Roman"/>
              <a:cs typeface="Times New Roman"/>
              <a:sym typeface="Times New Roman"/>
            </a:endParaRPr>
          </a:p>
        </p:txBody>
      </p:sp>
      <p:sp>
        <p:nvSpPr>
          <p:cNvPr id="544" name="Google Shape;544;p3"/>
          <p:cNvSpPr/>
          <p:nvPr/>
        </p:nvSpPr>
        <p:spPr>
          <a:xfrm>
            <a:off x="884289" y="2390978"/>
            <a:ext cx="48531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Times New Roman"/>
                <a:ea typeface="Times New Roman"/>
                <a:cs typeface="Times New Roman"/>
                <a:sym typeface="Times New Roman"/>
              </a:rPr>
              <a:t>Mục tiêu đề tài</a:t>
            </a:r>
            <a:endParaRPr sz="2400" b="0" i="0" u="none" strike="noStrike" cap="none">
              <a:solidFill>
                <a:srgbClr val="3F3F3F"/>
              </a:solidFill>
              <a:latin typeface="Times New Roman"/>
              <a:ea typeface="Times New Roman"/>
              <a:cs typeface="Times New Roman"/>
              <a:sym typeface="Times New Roman"/>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animEffect transition="in" filter="fade">
                                      <p:cBhvr>
                                        <p:cTn id="7" dur="500"/>
                                        <p:tgtEl>
                                          <p:spTgt spid="49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0"/>
                                        </p:tgtEl>
                                        <p:attrNameLst>
                                          <p:attrName>style.visibility</p:attrName>
                                        </p:attrNameLst>
                                      </p:cBhvr>
                                      <p:to>
                                        <p:strVal val="visible"/>
                                      </p:to>
                                    </p:set>
                                    <p:animEffect transition="in" filter="fade">
                                      <p:cBhvr>
                                        <p:cTn id="11" dur="500"/>
                                        <p:tgtEl>
                                          <p:spTgt spid="50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13"/>
                                        </p:tgtEl>
                                        <p:attrNameLst>
                                          <p:attrName>style.visibility</p:attrName>
                                        </p:attrNameLst>
                                      </p:cBhvr>
                                      <p:to>
                                        <p:strVal val="visible"/>
                                      </p:to>
                                    </p:set>
                                    <p:animEffect transition="in" filter="fade">
                                      <p:cBhvr>
                                        <p:cTn id="16" dur="500"/>
                                        <p:tgtEl>
                                          <p:spTgt spid="513"/>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44"/>
                                        </p:tgtEl>
                                        <p:attrNameLst>
                                          <p:attrName>style.visibility</p:attrName>
                                        </p:attrNameLst>
                                      </p:cBhvr>
                                      <p:to>
                                        <p:strVal val="visible"/>
                                      </p:to>
                                    </p:set>
                                    <p:animEffect transition="in" filter="fade">
                                      <p:cBhvr>
                                        <p:cTn id="20" dur="500"/>
                                        <p:tgtEl>
                                          <p:spTgt spid="54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20"/>
                                        </p:tgtEl>
                                        <p:attrNameLst>
                                          <p:attrName>style.visibility</p:attrName>
                                        </p:attrNameLst>
                                      </p:cBhvr>
                                      <p:to>
                                        <p:strVal val="visible"/>
                                      </p:to>
                                    </p:set>
                                    <p:animEffect transition="in" filter="fade">
                                      <p:cBhvr>
                                        <p:cTn id="25" dur="500"/>
                                        <p:tgtEl>
                                          <p:spTgt spid="52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543"/>
                                        </p:tgtEl>
                                        <p:attrNameLst>
                                          <p:attrName>style.visibility</p:attrName>
                                        </p:attrNameLst>
                                      </p:cBhvr>
                                      <p:to>
                                        <p:strVal val="visible"/>
                                      </p:to>
                                    </p:set>
                                    <p:animEffect transition="in" filter="fade">
                                      <p:cBhvr>
                                        <p:cTn id="29" dur="500"/>
                                        <p:tgtEl>
                                          <p:spTgt spid="54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27"/>
                                        </p:tgtEl>
                                        <p:attrNameLst>
                                          <p:attrName>style.visibility</p:attrName>
                                        </p:attrNameLst>
                                      </p:cBhvr>
                                      <p:to>
                                        <p:strVal val="visible"/>
                                      </p:to>
                                    </p:set>
                                    <p:animEffect transition="in" filter="fade">
                                      <p:cBhvr>
                                        <p:cTn id="34" dur="500"/>
                                        <p:tgtEl>
                                          <p:spTgt spid="527"/>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530"/>
                                        </p:tgtEl>
                                        <p:attrNameLst>
                                          <p:attrName>style.visibility</p:attrName>
                                        </p:attrNameLst>
                                      </p:cBhvr>
                                      <p:to>
                                        <p:strVal val="visible"/>
                                      </p:to>
                                    </p:set>
                                    <p:animEffect transition="in" filter="fade">
                                      <p:cBhvr>
                                        <p:cTn id="38" dur="500"/>
                                        <p:tgtEl>
                                          <p:spTgt spid="53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35"/>
                                        </p:tgtEl>
                                        <p:attrNameLst>
                                          <p:attrName>style.visibility</p:attrName>
                                        </p:attrNameLst>
                                      </p:cBhvr>
                                      <p:to>
                                        <p:strVal val="visible"/>
                                      </p:to>
                                    </p:set>
                                    <p:animEffect transition="in" filter="fade">
                                      <p:cBhvr>
                                        <p:cTn id="43" dur="500"/>
                                        <p:tgtEl>
                                          <p:spTgt spid="535"/>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538"/>
                                        </p:tgtEl>
                                        <p:attrNameLst>
                                          <p:attrName>style.visibility</p:attrName>
                                        </p:attrNameLst>
                                      </p:cBhvr>
                                      <p:to>
                                        <p:strVal val="visible"/>
                                      </p:to>
                                    </p:set>
                                    <p:animEffect transition="in" filter="fade">
                                      <p:cBhvr>
                                        <p:cTn id="47" dur="500"/>
                                        <p:tgtEl>
                                          <p:spTgt spid="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grpSp>
        <p:nvGrpSpPr>
          <p:cNvPr id="550" name="Google Shape;550;p4"/>
          <p:cNvGrpSpPr/>
          <p:nvPr/>
        </p:nvGrpSpPr>
        <p:grpSpPr>
          <a:xfrm>
            <a:off x="2386080" y="0"/>
            <a:ext cx="3314880" cy="6857640"/>
            <a:chOff x="2386080" y="0"/>
            <a:chExt cx="3314880" cy="6857640"/>
          </a:xfrm>
        </p:grpSpPr>
        <p:sp>
          <p:nvSpPr>
            <p:cNvPr id="551" name="Google Shape;551;p4"/>
            <p:cNvSpPr/>
            <p:nvPr/>
          </p:nvSpPr>
          <p:spPr>
            <a:xfrm>
              <a:off x="3050280" y="0"/>
              <a:ext cx="1325520" cy="1142640"/>
            </a:xfrm>
            <a:prstGeom prst="triangle">
              <a:avLst>
                <a:gd name="adj" fmla="val 50000"/>
              </a:avLst>
            </a:prstGeom>
            <a:gradFill>
              <a:gsLst>
                <a:gs pos="0">
                  <a:srgbClr val="CF0000"/>
                </a:gs>
                <a:gs pos="48000">
                  <a:srgbClr val="FF3C3C"/>
                </a:gs>
                <a:gs pos="100000">
                  <a:srgbClr val="FF8787"/>
                </a:gs>
              </a:gsLst>
              <a:lin ang="162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4"/>
            <p:cNvSpPr/>
            <p:nvPr/>
          </p:nvSpPr>
          <p:spPr>
            <a:xfrm rot="10800000" flipH="1">
              <a:off x="3050280" y="114264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4"/>
            <p:cNvSpPr/>
            <p:nvPr/>
          </p:nvSpPr>
          <p:spPr>
            <a:xfrm rot="10800000" flipH="1">
              <a:off x="2386080" y="0"/>
              <a:ext cx="1325520" cy="1142640"/>
            </a:xfrm>
            <a:prstGeom prst="triangle">
              <a:avLst>
                <a:gd name="adj" fmla="val 50000"/>
              </a:avLst>
            </a:prstGeom>
            <a:gradFill>
              <a:gsLst>
                <a:gs pos="0">
                  <a:srgbClr val="FF7A7B"/>
                </a:gs>
                <a:gs pos="35000">
                  <a:srgbClr val="FFA3A3"/>
                </a:gs>
                <a:gs pos="100000">
                  <a:srgbClr val="FFD6D6"/>
                </a:gs>
              </a:gsLst>
              <a:lin ang="16200000" scaled="0"/>
            </a:gradFill>
            <a:ln w="9525" cap="flat" cmpd="sng">
              <a:solidFill>
                <a:srgbClr val="FD3030"/>
              </a:solidFill>
              <a:prstDash val="solid"/>
              <a:miter lim="8000"/>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4"/>
            <p:cNvSpPr/>
            <p:nvPr/>
          </p:nvSpPr>
          <p:spPr>
            <a:xfrm>
              <a:off x="3712320" y="114300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4"/>
            <p:cNvSpPr/>
            <p:nvPr/>
          </p:nvSpPr>
          <p:spPr>
            <a:xfrm rot="10800000" flipH="1">
              <a:off x="3713400" y="2285640"/>
              <a:ext cx="1325520" cy="1142640"/>
            </a:xfrm>
            <a:prstGeom prst="triangle">
              <a:avLst>
                <a:gd name="adj" fmla="val 50000"/>
              </a:avLst>
            </a:prstGeom>
            <a:solidFill>
              <a:srgbClr val="EB1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4"/>
            <p:cNvSpPr/>
            <p:nvPr/>
          </p:nvSpPr>
          <p:spPr>
            <a:xfrm>
              <a:off x="4375440" y="2286000"/>
              <a:ext cx="1325520" cy="1142640"/>
            </a:xfrm>
            <a:prstGeom prst="triangle">
              <a:avLst>
                <a:gd name="adj" fmla="val 50000"/>
              </a:avLst>
            </a:prstGeom>
            <a:solidFill>
              <a:srgbClr val="C212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4"/>
            <p:cNvSpPr/>
            <p:nvPr/>
          </p:nvSpPr>
          <p:spPr>
            <a:xfrm rot="10800000" flipH="1">
              <a:off x="4375440" y="3428640"/>
              <a:ext cx="1325520" cy="1142640"/>
            </a:xfrm>
            <a:prstGeom prst="triangle">
              <a:avLst>
                <a:gd name="adj" fmla="val 50000"/>
              </a:avLst>
            </a:prstGeom>
            <a:solidFill>
              <a:srgbClr val="ED37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4"/>
            <p:cNvSpPr/>
            <p:nvPr/>
          </p:nvSpPr>
          <p:spPr>
            <a:xfrm>
              <a:off x="3711960" y="3429000"/>
              <a:ext cx="1325520" cy="1142640"/>
            </a:xfrm>
            <a:prstGeom prst="triangle">
              <a:avLst>
                <a:gd name="adj" fmla="val 50000"/>
              </a:avLst>
            </a:prstGeom>
            <a:solidFill>
              <a:srgbClr val="8800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4"/>
            <p:cNvSpPr/>
            <p:nvPr/>
          </p:nvSpPr>
          <p:spPr>
            <a:xfrm rot="10800000" flipH="1">
              <a:off x="3711960" y="4571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4"/>
            <p:cNvSpPr/>
            <p:nvPr/>
          </p:nvSpPr>
          <p:spPr>
            <a:xfrm>
              <a:off x="3047400" y="4572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4"/>
            <p:cNvSpPr/>
            <p:nvPr/>
          </p:nvSpPr>
          <p:spPr>
            <a:xfrm rot="10800000" flipH="1">
              <a:off x="3050280" y="5714640"/>
              <a:ext cx="1325520" cy="1142640"/>
            </a:xfrm>
            <a:prstGeom prst="triangle">
              <a:avLst>
                <a:gd name="adj" fmla="val 50000"/>
              </a:avLst>
            </a:pr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4"/>
            <p:cNvSpPr/>
            <p:nvPr/>
          </p:nvSpPr>
          <p:spPr>
            <a:xfrm>
              <a:off x="2386080" y="5715000"/>
              <a:ext cx="1325520" cy="114264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3" name="Google Shape;563;p4"/>
          <p:cNvSpPr/>
          <p:nvPr/>
        </p:nvSpPr>
        <p:spPr>
          <a:xfrm>
            <a:off x="820800" y="3013560"/>
            <a:ext cx="3767760" cy="8215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1" u="none" strike="noStrike" cap="none" dirty="0" err="1">
                <a:solidFill>
                  <a:srgbClr val="FF3737"/>
                </a:solidFill>
                <a:latin typeface="Times New Roman" panose="02020603050405020304" pitchFamily="18" charset="0"/>
                <a:ea typeface="Calibri"/>
                <a:cs typeface="Times New Roman" panose="02020603050405020304" pitchFamily="18" charset="0"/>
                <a:sym typeface="Calibri"/>
              </a:rPr>
              <a:t>Phần</a:t>
            </a:r>
            <a:r>
              <a:rPr lang="en-US" sz="4800" b="1" i="1" u="none" strike="noStrike" cap="none" dirty="0">
                <a:solidFill>
                  <a:srgbClr val="FF3737"/>
                </a:solidFill>
                <a:latin typeface="Times New Roman" panose="02020603050405020304" pitchFamily="18" charset="0"/>
                <a:ea typeface="Calibri"/>
                <a:cs typeface="Times New Roman" panose="02020603050405020304" pitchFamily="18" charset="0"/>
                <a:sym typeface="Calibri"/>
              </a:rPr>
              <a:t> 01 :</a:t>
            </a:r>
            <a:endParaRPr sz="48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grpSp>
        <p:nvGrpSpPr>
          <p:cNvPr id="564" name="Google Shape;564;p4"/>
          <p:cNvGrpSpPr/>
          <p:nvPr/>
        </p:nvGrpSpPr>
        <p:grpSpPr>
          <a:xfrm>
            <a:off x="5867401" y="2495347"/>
            <a:ext cx="4937098" cy="2914853"/>
            <a:chOff x="5894486" y="1770109"/>
            <a:chExt cx="5259520" cy="365051"/>
          </a:xfrm>
        </p:grpSpPr>
        <p:sp>
          <p:nvSpPr>
            <p:cNvPr id="565" name="Google Shape;565;p4"/>
            <p:cNvSpPr/>
            <p:nvPr/>
          </p:nvSpPr>
          <p:spPr>
            <a:xfrm>
              <a:off x="5894486" y="1770109"/>
              <a:ext cx="5259520" cy="242654"/>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n-US" sz="6000" b="1" i="0" u="none" strike="noStrike" cap="none" dirty="0">
                  <a:solidFill>
                    <a:srgbClr val="414141"/>
                  </a:solidFill>
                  <a:latin typeface="Times New Roman" panose="02020603050405020304" pitchFamily="18" charset="0"/>
                  <a:ea typeface="Calibri"/>
                  <a:cs typeface="Times New Roman" panose="02020603050405020304" pitchFamily="18" charset="0"/>
                  <a:sym typeface="Calibri"/>
                </a:rPr>
                <a:t>TỔNG QUAN </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ctr" rtl="0">
                <a:lnSpc>
                  <a:spcPct val="100000"/>
                </a:lnSpc>
                <a:spcBef>
                  <a:spcPts val="0"/>
                </a:spcBef>
                <a:spcAft>
                  <a:spcPts val="0"/>
                </a:spcAft>
                <a:buClr>
                  <a:srgbClr val="000000"/>
                </a:buClr>
                <a:buSzPts val="6000"/>
                <a:buFont typeface="Arial"/>
                <a:buNone/>
              </a:pPr>
              <a:r>
                <a:rPr lang="en-US" sz="6000" b="1" i="0" u="none" strike="noStrike" cap="none" dirty="0">
                  <a:solidFill>
                    <a:srgbClr val="414141"/>
                  </a:solidFill>
                  <a:latin typeface="Times New Roman" panose="02020603050405020304" pitchFamily="18" charset="0"/>
                  <a:ea typeface="Calibri"/>
                  <a:cs typeface="Times New Roman" panose="02020603050405020304" pitchFamily="18" charset="0"/>
                  <a:sym typeface="Calibri"/>
                </a:rPr>
                <a:t>VỀ ĐỀ TÀI</a:t>
              </a:r>
              <a:endParaRPr sz="60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566" name="Google Shape;566;p4"/>
            <p:cNvSpPr/>
            <p:nvPr/>
          </p:nvSpPr>
          <p:spPr>
            <a:xfrm>
              <a:off x="6525360" y="1770480"/>
              <a:ext cx="297000" cy="3646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a:solidFill>
                    <a:srgbClr val="FFFFFF"/>
                  </a:solidFill>
                  <a:latin typeface="Calibri"/>
                  <a:ea typeface="Calibri"/>
                  <a:cs typeface="Calibri"/>
                  <a:sym typeface="Calibri"/>
                </a:rPr>
                <a:t>1</a:t>
              </a:r>
              <a:endParaRPr sz="1800" b="0" i="0" u="none" strike="noStrike" cap="none">
                <a:solidFill>
                  <a:schemeClr val="dk1"/>
                </a:solidFill>
                <a:latin typeface="Arial"/>
                <a:ea typeface="Arial"/>
                <a:cs typeface="Arial"/>
                <a:sym typeface="Arial"/>
              </a:endParaRPr>
            </a:p>
          </p:txBody>
        </p:sp>
      </p:grpSp>
      <p:sp>
        <p:nvSpPr>
          <p:cNvPr id="567" name="Google Shape;567;p4"/>
          <p:cNvSpPr/>
          <p:nvPr/>
        </p:nvSpPr>
        <p:spPr>
          <a:xfrm>
            <a:off x="10161179" y="3538440"/>
            <a:ext cx="643320" cy="593280"/>
          </a:xfrm>
          <a:custGeom>
            <a:avLst/>
            <a:gdLst/>
            <a:ahLst/>
            <a:cxnLst/>
            <a:rect l="l" t="t" r="r" b="b"/>
            <a:pathLst>
              <a:path w="578320" h="533197" extrusionOk="0">
                <a:moveTo>
                  <a:pt x="469488" y="312166"/>
                </a:moveTo>
                <a:cubicBezTo>
                  <a:pt x="499002" y="312166"/>
                  <a:pt x="523904" y="335190"/>
                  <a:pt x="523904" y="363740"/>
                </a:cubicBezTo>
                <a:lnTo>
                  <a:pt x="523904" y="376634"/>
                </a:lnTo>
                <a:cubicBezTo>
                  <a:pt x="523904" y="376634"/>
                  <a:pt x="529438" y="381238"/>
                  <a:pt x="527594" y="391369"/>
                </a:cubicBezTo>
                <a:cubicBezTo>
                  <a:pt x="526671" y="404262"/>
                  <a:pt x="512837" y="411630"/>
                  <a:pt x="512837" y="411630"/>
                </a:cubicBezTo>
                <a:cubicBezTo>
                  <a:pt x="512837" y="411630"/>
                  <a:pt x="509147" y="430970"/>
                  <a:pt x="498080" y="440180"/>
                </a:cubicBezTo>
                <a:cubicBezTo>
                  <a:pt x="494391" y="467809"/>
                  <a:pt x="513759" y="470572"/>
                  <a:pt x="529438" y="475176"/>
                </a:cubicBezTo>
                <a:cubicBezTo>
                  <a:pt x="555263" y="483465"/>
                  <a:pt x="578320" y="485307"/>
                  <a:pt x="578320" y="518462"/>
                </a:cubicBezTo>
                <a:cubicBezTo>
                  <a:pt x="578320" y="525829"/>
                  <a:pt x="543273" y="532276"/>
                  <a:pt x="485168" y="533197"/>
                </a:cubicBezTo>
                <a:lnTo>
                  <a:pt x="477789" y="486228"/>
                </a:lnTo>
                <a:lnTo>
                  <a:pt x="481478" y="479781"/>
                </a:lnTo>
                <a:cubicBezTo>
                  <a:pt x="481478" y="478860"/>
                  <a:pt x="481478" y="477939"/>
                  <a:pt x="480556" y="477939"/>
                </a:cubicBezTo>
                <a:lnTo>
                  <a:pt x="471333" y="466888"/>
                </a:lnTo>
                <a:cubicBezTo>
                  <a:pt x="470411" y="465967"/>
                  <a:pt x="468566" y="465967"/>
                  <a:pt x="467644" y="466888"/>
                </a:cubicBezTo>
                <a:lnTo>
                  <a:pt x="458421" y="477939"/>
                </a:lnTo>
                <a:cubicBezTo>
                  <a:pt x="457499" y="477939"/>
                  <a:pt x="457499" y="478860"/>
                  <a:pt x="458421" y="479781"/>
                </a:cubicBezTo>
                <a:lnTo>
                  <a:pt x="462110" y="486228"/>
                </a:lnTo>
                <a:lnTo>
                  <a:pt x="454732" y="533197"/>
                </a:lnTo>
                <a:cubicBezTo>
                  <a:pt x="396627" y="532276"/>
                  <a:pt x="361579" y="525829"/>
                  <a:pt x="361579" y="518462"/>
                </a:cubicBezTo>
                <a:cubicBezTo>
                  <a:pt x="361579" y="485307"/>
                  <a:pt x="384637" y="483465"/>
                  <a:pt x="409539" y="475176"/>
                </a:cubicBezTo>
                <a:cubicBezTo>
                  <a:pt x="425218" y="470572"/>
                  <a:pt x="444586" y="466888"/>
                  <a:pt x="440897" y="440180"/>
                </a:cubicBezTo>
                <a:cubicBezTo>
                  <a:pt x="430752" y="430970"/>
                  <a:pt x="427063" y="411630"/>
                  <a:pt x="427063" y="411630"/>
                </a:cubicBezTo>
                <a:cubicBezTo>
                  <a:pt x="427063" y="411630"/>
                  <a:pt x="413228" y="404262"/>
                  <a:pt x="411383" y="391369"/>
                </a:cubicBezTo>
                <a:cubicBezTo>
                  <a:pt x="410461" y="381238"/>
                  <a:pt x="415995" y="376634"/>
                  <a:pt x="415995" y="376634"/>
                </a:cubicBezTo>
                <a:lnTo>
                  <a:pt x="415995" y="363740"/>
                </a:lnTo>
                <a:cubicBezTo>
                  <a:pt x="415995" y="335190"/>
                  <a:pt x="439975" y="312166"/>
                  <a:pt x="469488" y="312166"/>
                </a:cubicBezTo>
                <a:close/>
                <a:moveTo>
                  <a:pt x="107909" y="312166"/>
                </a:moveTo>
                <a:cubicBezTo>
                  <a:pt x="138345" y="312166"/>
                  <a:pt x="162325" y="335190"/>
                  <a:pt x="162325" y="363740"/>
                </a:cubicBezTo>
                <a:lnTo>
                  <a:pt x="162325" y="376634"/>
                </a:lnTo>
                <a:cubicBezTo>
                  <a:pt x="162325" y="376634"/>
                  <a:pt x="167859" y="381238"/>
                  <a:pt x="166937" y="391369"/>
                </a:cubicBezTo>
                <a:cubicBezTo>
                  <a:pt x="165092" y="404262"/>
                  <a:pt x="151257" y="411630"/>
                  <a:pt x="151257" y="411630"/>
                </a:cubicBezTo>
                <a:cubicBezTo>
                  <a:pt x="151257" y="411630"/>
                  <a:pt x="147568" y="430970"/>
                  <a:pt x="137423" y="440180"/>
                </a:cubicBezTo>
                <a:cubicBezTo>
                  <a:pt x="132811" y="467809"/>
                  <a:pt x="152180" y="470572"/>
                  <a:pt x="167859" y="475176"/>
                </a:cubicBezTo>
                <a:cubicBezTo>
                  <a:pt x="193684" y="483465"/>
                  <a:pt x="216741" y="485307"/>
                  <a:pt x="216741" y="518462"/>
                </a:cubicBezTo>
                <a:cubicBezTo>
                  <a:pt x="216741" y="525829"/>
                  <a:pt x="181693" y="532276"/>
                  <a:pt x="123588" y="533197"/>
                </a:cubicBezTo>
                <a:lnTo>
                  <a:pt x="116210" y="486228"/>
                </a:lnTo>
                <a:lnTo>
                  <a:pt x="119899" y="479781"/>
                </a:lnTo>
                <a:cubicBezTo>
                  <a:pt x="120821" y="478860"/>
                  <a:pt x="119899" y="477939"/>
                  <a:pt x="119899" y="477939"/>
                </a:cubicBezTo>
                <a:lnTo>
                  <a:pt x="109754" y="466888"/>
                </a:lnTo>
                <a:cubicBezTo>
                  <a:pt x="108832" y="465967"/>
                  <a:pt x="107909" y="465967"/>
                  <a:pt x="106987" y="466888"/>
                </a:cubicBezTo>
                <a:lnTo>
                  <a:pt x="96842" y="477939"/>
                </a:lnTo>
                <a:cubicBezTo>
                  <a:pt x="96842" y="477939"/>
                  <a:pt x="95919" y="478860"/>
                  <a:pt x="96842" y="479781"/>
                </a:cubicBezTo>
                <a:lnTo>
                  <a:pt x="100531" y="486228"/>
                </a:lnTo>
                <a:lnTo>
                  <a:pt x="93152" y="533197"/>
                </a:lnTo>
                <a:cubicBezTo>
                  <a:pt x="35047" y="532276"/>
                  <a:pt x="0" y="525829"/>
                  <a:pt x="0" y="518462"/>
                </a:cubicBezTo>
                <a:cubicBezTo>
                  <a:pt x="0" y="485307"/>
                  <a:pt x="23057" y="483465"/>
                  <a:pt x="48882" y="475176"/>
                </a:cubicBezTo>
                <a:cubicBezTo>
                  <a:pt x="64561" y="470572"/>
                  <a:pt x="83929" y="466888"/>
                  <a:pt x="79318" y="440180"/>
                </a:cubicBezTo>
                <a:cubicBezTo>
                  <a:pt x="69173" y="430970"/>
                  <a:pt x="65483" y="411630"/>
                  <a:pt x="65483" y="411630"/>
                </a:cubicBezTo>
                <a:cubicBezTo>
                  <a:pt x="65483" y="411630"/>
                  <a:pt x="51649" y="404262"/>
                  <a:pt x="49804" y="391369"/>
                </a:cubicBezTo>
                <a:cubicBezTo>
                  <a:pt x="48882" y="381238"/>
                  <a:pt x="54416" y="376634"/>
                  <a:pt x="54416" y="376634"/>
                </a:cubicBezTo>
                <a:lnTo>
                  <a:pt x="54416" y="363740"/>
                </a:lnTo>
                <a:cubicBezTo>
                  <a:pt x="54416" y="335190"/>
                  <a:pt x="78396" y="312166"/>
                  <a:pt x="107909" y="312166"/>
                </a:cubicBezTo>
                <a:close/>
                <a:moveTo>
                  <a:pt x="288717" y="237601"/>
                </a:moveTo>
                <a:cubicBezTo>
                  <a:pt x="297024" y="237601"/>
                  <a:pt x="303485" y="244048"/>
                  <a:pt x="303485" y="252338"/>
                </a:cubicBezTo>
                <a:lnTo>
                  <a:pt x="303485" y="331547"/>
                </a:lnTo>
                <a:lnTo>
                  <a:pt x="384708" y="398782"/>
                </a:lnTo>
                <a:cubicBezTo>
                  <a:pt x="390246" y="403387"/>
                  <a:pt x="391169" y="412598"/>
                  <a:pt x="386554" y="419045"/>
                </a:cubicBezTo>
                <a:cubicBezTo>
                  <a:pt x="383785" y="421808"/>
                  <a:pt x="379170" y="423650"/>
                  <a:pt x="375478" y="423650"/>
                </a:cubicBezTo>
                <a:cubicBezTo>
                  <a:pt x="371786" y="423650"/>
                  <a:pt x="369017" y="422729"/>
                  <a:pt x="366248" y="420887"/>
                </a:cubicBezTo>
                <a:lnTo>
                  <a:pt x="288717" y="356415"/>
                </a:lnTo>
                <a:lnTo>
                  <a:pt x="212108" y="420887"/>
                </a:lnTo>
                <a:cubicBezTo>
                  <a:pt x="205647" y="425492"/>
                  <a:pt x="196417" y="424571"/>
                  <a:pt x="191802" y="419045"/>
                </a:cubicBezTo>
                <a:cubicBezTo>
                  <a:pt x="186264" y="412598"/>
                  <a:pt x="187187" y="403387"/>
                  <a:pt x="193648" y="398782"/>
                </a:cubicBezTo>
                <a:lnTo>
                  <a:pt x="274872" y="331547"/>
                </a:lnTo>
                <a:lnTo>
                  <a:pt x="274872" y="252338"/>
                </a:lnTo>
                <a:cubicBezTo>
                  <a:pt x="274872" y="244048"/>
                  <a:pt x="281333" y="237601"/>
                  <a:pt x="288717" y="237601"/>
                </a:cubicBezTo>
                <a:close/>
                <a:moveTo>
                  <a:pt x="288699" y="0"/>
                </a:moveTo>
                <a:cubicBezTo>
                  <a:pt x="318213" y="0"/>
                  <a:pt x="343115" y="22103"/>
                  <a:pt x="343115" y="50653"/>
                </a:cubicBezTo>
                <a:lnTo>
                  <a:pt x="343115" y="63546"/>
                </a:lnTo>
                <a:cubicBezTo>
                  <a:pt x="343115" y="63546"/>
                  <a:pt x="348649" y="68151"/>
                  <a:pt x="346805" y="78282"/>
                </a:cubicBezTo>
                <a:cubicBezTo>
                  <a:pt x="345882" y="92096"/>
                  <a:pt x="332048" y="98543"/>
                  <a:pt x="332048" y="98543"/>
                </a:cubicBezTo>
                <a:cubicBezTo>
                  <a:pt x="332048" y="98543"/>
                  <a:pt x="328358" y="117883"/>
                  <a:pt x="318213" y="127093"/>
                </a:cubicBezTo>
                <a:cubicBezTo>
                  <a:pt x="313602" y="154722"/>
                  <a:pt x="332970" y="157484"/>
                  <a:pt x="348649" y="163010"/>
                </a:cubicBezTo>
                <a:cubicBezTo>
                  <a:pt x="374474" y="171299"/>
                  <a:pt x="397531" y="172220"/>
                  <a:pt x="397531" y="206295"/>
                </a:cubicBezTo>
                <a:cubicBezTo>
                  <a:pt x="397531" y="212742"/>
                  <a:pt x="362484" y="219189"/>
                  <a:pt x="304379" y="220110"/>
                </a:cubicBezTo>
                <a:lnTo>
                  <a:pt x="297000" y="173141"/>
                </a:lnTo>
                <a:lnTo>
                  <a:pt x="300689" y="167615"/>
                </a:lnTo>
                <a:cubicBezTo>
                  <a:pt x="300689" y="166694"/>
                  <a:pt x="300689" y="165773"/>
                  <a:pt x="300689" y="164852"/>
                </a:cubicBezTo>
                <a:lnTo>
                  <a:pt x="290544" y="154722"/>
                </a:lnTo>
                <a:cubicBezTo>
                  <a:pt x="289622" y="153801"/>
                  <a:pt x="287777" y="153801"/>
                  <a:pt x="287777" y="154722"/>
                </a:cubicBezTo>
                <a:lnTo>
                  <a:pt x="277632" y="164852"/>
                </a:lnTo>
                <a:cubicBezTo>
                  <a:pt x="276710" y="165773"/>
                  <a:pt x="276710" y="166694"/>
                  <a:pt x="277632" y="167615"/>
                </a:cubicBezTo>
                <a:lnTo>
                  <a:pt x="281321" y="173141"/>
                </a:lnTo>
                <a:lnTo>
                  <a:pt x="273943" y="221031"/>
                </a:lnTo>
                <a:cubicBezTo>
                  <a:pt x="215838" y="219189"/>
                  <a:pt x="180790" y="212742"/>
                  <a:pt x="180790" y="206295"/>
                </a:cubicBezTo>
                <a:cubicBezTo>
                  <a:pt x="180790" y="172220"/>
                  <a:pt x="203848" y="171299"/>
                  <a:pt x="228750" y="163010"/>
                </a:cubicBezTo>
                <a:cubicBezTo>
                  <a:pt x="244429" y="157484"/>
                  <a:pt x="264720" y="154722"/>
                  <a:pt x="260108" y="127093"/>
                </a:cubicBezTo>
                <a:cubicBezTo>
                  <a:pt x="249963" y="117883"/>
                  <a:pt x="246274" y="98543"/>
                  <a:pt x="246274" y="98543"/>
                </a:cubicBezTo>
                <a:cubicBezTo>
                  <a:pt x="246274" y="98543"/>
                  <a:pt x="232439" y="92096"/>
                  <a:pt x="230594" y="78282"/>
                </a:cubicBezTo>
                <a:cubicBezTo>
                  <a:pt x="229672" y="68151"/>
                  <a:pt x="235206" y="63546"/>
                  <a:pt x="235206" y="63546"/>
                </a:cubicBezTo>
                <a:lnTo>
                  <a:pt x="235206" y="50653"/>
                </a:lnTo>
                <a:cubicBezTo>
                  <a:pt x="235206" y="22103"/>
                  <a:pt x="259186" y="0"/>
                  <a:pt x="2886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4"/>
          <p:cNvSpPr txBox="1"/>
          <p:nvPr/>
        </p:nvSpPr>
        <p:spPr>
          <a:xfrm>
            <a:off x="152400" y="6242200"/>
            <a:ext cx="2590800"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Đồ án tốt nghiệp</a:t>
            </a:r>
            <a:endParaRPr sz="18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
          <p:cNvSpPr/>
          <p:nvPr/>
        </p:nvSpPr>
        <p:spPr>
          <a:xfrm>
            <a:off x="766440" y="1781640"/>
            <a:ext cx="2146680" cy="21452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5"/>
          <p:cNvSpPr/>
          <p:nvPr/>
        </p:nvSpPr>
        <p:spPr>
          <a:xfrm>
            <a:off x="2876040" y="3915360"/>
            <a:ext cx="2184840" cy="21452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5"/>
          <p:cNvSpPr/>
          <p:nvPr/>
        </p:nvSpPr>
        <p:spPr>
          <a:xfrm>
            <a:off x="5019480" y="1767960"/>
            <a:ext cx="2174760" cy="21452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5"/>
          <p:cNvSpPr/>
          <p:nvPr/>
        </p:nvSpPr>
        <p:spPr>
          <a:xfrm>
            <a:off x="9276840" y="1779840"/>
            <a:ext cx="2183400" cy="21452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5"/>
          <p:cNvSpPr/>
          <p:nvPr/>
        </p:nvSpPr>
        <p:spPr>
          <a:xfrm>
            <a:off x="927360" y="4388040"/>
            <a:ext cx="1809360" cy="965160"/>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click to add your text here click to add your text here click to add your text here.</a:t>
            </a:r>
            <a:endParaRPr sz="1200" b="0" i="0" u="none" strike="noStrike" cap="none">
              <a:solidFill>
                <a:schemeClr val="dk1"/>
              </a:solidFill>
              <a:latin typeface="Arial"/>
              <a:ea typeface="Arial"/>
              <a:cs typeface="Arial"/>
              <a:sym typeface="Arial"/>
            </a:endParaRPr>
          </a:p>
        </p:txBody>
      </p:sp>
      <p:sp>
        <p:nvSpPr>
          <p:cNvPr id="580" name="Google Shape;580;p5"/>
          <p:cNvSpPr/>
          <p:nvPr/>
        </p:nvSpPr>
        <p:spPr>
          <a:xfrm>
            <a:off x="5407729" y="916692"/>
            <a:ext cx="6631871" cy="2346047"/>
          </a:xfrm>
          <a:prstGeom prst="rect">
            <a:avLst/>
          </a:prstGeom>
          <a:solidFill>
            <a:schemeClr val="accent2"/>
          </a:solidFill>
          <a:ln>
            <a:noFill/>
          </a:ln>
        </p:spPr>
        <p:txBody>
          <a:bodyPr spcFirstLastPara="1" wrap="square" lIns="91425" tIns="91425" rIns="91425" bIns="91425" anchor="ctr" anchorCtr="0">
            <a:noAutofit/>
          </a:bodyPr>
          <a:lstStyle/>
          <a:p>
            <a:pPr>
              <a:buSzPts val="1400"/>
            </a:pPr>
            <a:r>
              <a:rPr lang="vi-VN" sz="2000" dirty="0">
                <a:solidFill>
                  <a:schemeClr val="bg1"/>
                </a:solidFill>
                <a:effectLst/>
                <a:latin typeface="+mj-lt"/>
                <a:ea typeface="Times New Roman" panose="02020603050405020304" pitchFamily="18" charset="0"/>
                <a:cs typeface="Times New Roman" panose="02020603050405020304" pitchFamily="18" charset="0"/>
              </a:rPr>
              <a:t>Đề tài “Xây dựng </a:t>
            </a:r>
            <a:r>
              <a:rPr lang="vi-VN" sz="2000" dirty="0" err="1">
                <a:solidFill>
                  <a:schemeClr val="bg1"/>
                </a:solidFill>
                <a:effectLst/>
                <a:latin typeface="+mj-lt"/>
                <a:ea typeface="Times New Roman" panose="02020603050405020304" pitchFamily="18" charset="0"/>
                <a:cs typeface="Times New Roman" panose="02020603050405020304" pitchFamily="18" charset="0"/>
              </a:rPr>
              <a:t>website</a:t>
            </a:r>
            <a:r>
              <a:rPr lang="vi-VN" sz="2000" dirty="0">
                <a:solidFill>
                  <a:schemeClr val="bg1"/>
                </a:solidFill>
                <a:effectLst/>
                <a:latin typeface="+mj-lt"/>
                <a:ea typeface="Times New Roman" panose="02020603050405020304" pitchFamily="18" charset="0"/>
                <a:cs typeface="Times New Roman" panose="02020603050405020304" pitchFamily="18" charset="0"/>
              </a:rPr>
              <a:t> đặt </a:t>
            </a:r>
            <a:r>
              <a:rPr lang="en-US" sz="20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thức</a:t>
            </a:r>
            <a:r>
              <a:rPr lang="vi-VN" sz="2000" dirty="0">
                <a:solidFill>
                  <a:schemeClr val="bg1"/>
                </a:solidFill>
                <a:effectLst/>
                <a:latin typeface="+mj-lt"/>
                <a:ea typeface="Times New Roman" panose="02020603050405020304" pitchFamily="18" charset="0"/>
                <a:cs typeface="Times New Roman" panose="02020603050405020304" pitchFamily="18" charset="0"/>
              </a:rPr>
              <a:t> ăn </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online</a:t>
            </a:r>
            <a:r>
              <a:rPr lang="vi-VN" sz="2000" dirty="0">
                <a:solidFill>
                  <a:schemeClr val="bg1"/>
                </a:solidFill>
                <a:effectLst/>
                <a:latin typeface="+mj-lt"/>
                <a:ea typeface="Times New Roman" panose="02020603050405020304" pitchFamily="18" charset="0"/>
                <a:cs typeface="Times New Roman" panose="02020603050405020304" pitchFamily="18" charset="0"/>
              </a:rPr>
              <a:t>” ra đời nhằm đáp ứng nhu cầu này, tạo ra một nền tảng trực tuyến thân thiện, dễ sử dụng, giúp người dùng có thể dễ dàng tìm kiếm, chọn món, và đặt hàng từ các nhà hàng yêu thích. Hệ thống </a:t>
            </a:r>
            <a:r>
              <a:rPr lang="vi-VN" sz="2000" dirty="0" err="1">
                <a:solidFill>
                  <a:schemeClr val="bg1"/>
                </a:solidFill>
                <a:effectLst/>
                <a:latin typeface="+mj-lt"/>
                <a:ea typeface="Times New Roman" panose="02020603050405020304" pitchFamily="18" charset="0"/>
                <a:cs typeface="Times New Roman" panose="02020603050405020304" pitchFamily="18" charset="0"/>
              </a:rPr>
              <a:t>website</a:t>
            </a:r>
            <a:r>
              <a:rPr lang="vi-VN" sz="2000" dirty="0">
                <a:solidFill>
                  <a:schemeClr val="bg1"/>
                </a:solidFill>
                <a:effectLst/>
                <a:latin typeface="+mj-lt"/>
                <a:ea typeface="Times New Roman" panose="02020603050405020304" pitchFamily="18" charset="0"/>
                <a:cs typeface="Times New Roman" panose="02020603050405020304" pitchFamily="18" charset="0"/>
              </a:rPr>
              <a:t> không chỉ hỗ trợ người dùng mà còn mang lại lợi ích to lớn cho các chủ nhà hàng trong việc mở rộng quy mô kinh doanh và tiếp cận nhiều khách hàng hơn.</a:t>
            </a:r>
            <a:endParaRPr lang="en-US" sz="2000" dirty="0">
              <a:solidFill>
                <a:schemeClr val="bg1"/>
              </a:solidFill>
              <a:effectLst/>
              <a:latin typeface="+mj-lt"/>
              <a:ea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82" name="Google Shape;582;p5"/>
          <p:cNvSpPr/>
          <p:nvPr/>
        </p:nvSpPr>
        <p:spPr>
          <a:xfrm>
            <a:off x="8149680" y="4361400"/>
            <a:ext cx="3238200" cy="39528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5"/>
          <p:cNvSpPr/>
          <p:nvPr/>
        </p:nvSpPr>
        <p:spPr>
          <a:xfrm>
            <a:off x="2116658" y="445822"/>
            <a:ext cx="4663357" cy="460211"/>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FF3737"/>
                </a:solidFill>
                <a:latin typeface="Times New Roman" panose="02020603050405020304" pitchFamily="18" charset="0"/>
                <a:ea typeface="Calibri"/>
                <a:cs typeface="Times New Roman" panose="02020603050405020304" pitchFamily="18" charset="0"/>
                <a:sym typeface="Calibri"/>
              </a:rPr>
              <a:t>1. TỔNG QUAN VỀ ĐỀ TÀI</a:t>
            </a:r>
            <a:endParaRPr sz="24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pic>
        <p:nvPicPr>
          <p:cNvPr id="3" name="Hình ảnh 2">
            <a:extLst>
              <a:ext uri="{FF2B5EF4-FFF2-40B4-BE49-F238E27FC236}">
                <a16:creationId xmlns:a16="http://schemas.microsoft.com/office/drawing/2014/main" id="{A246CC3A-A8C8-FB56-B07E-EC99E2BE1BC7}"/>
              </a:ext>
            </a:extLst>
          </p:cNvPr>
          <p:cNvPicPr>
            <a:picLocks noChangeAspect="1"/>
          </p:cNvPicPr>
          <p:nvPr/>
        </p:nvPicPr>
        <p:blipFill>
          <a:blip r:embed="rId3"/>
          <a:stretch>
            <a:fillRect/>
          </a:stretch>
        </p:blipFill>
        <p:spPr>
          <a:xfrm>
            <a:off x="99120" y="1093915"/>
            <a:ext cx="5169289" cy="2565472"/>
          </a:xfrm>
          <a:prstGeom prst="rect">
            <a:avLst/>
          </a:prstGeom>
        </p:spPr>
      </p:pic>
      <p:pic>
        <p:nvPicPr>
          <p:cNvPr id="7" name="Hình ảnh 6">
            <a:extLst>
              <a:ext uri="{FF2B5EF4-FFF2-40B4-BE49-F238E27FC236}">
                <a16:creationId xmlns:a16="http://schemas.microsoft.com/office/drawing/2014/main" id="{1291DCC9-8B94-70B3-0CA4-6F429E68A934}"/>
              </a:ext>
            </a:extLst>
          </p:cNvPr>
          <p:cNvPicPr>
            <a:picLocks noChangeAspect="1"/>
          </p:cNvPicPr>
          <p:nvPr/>
        </p:nvPicPr>
        <p:blipFill>
          <a:blip r:embed="rId4"/>
          <a:stretch>
            <a:fillRect/>
          </a:stretch>
        </p:blipFill>
        <p:spPr>
          <a:xfrm>
            <a:off x="152400" y="3913200"/>
            <a:ext cx="5320319" cy="2422331"/>
          </a:xfrm>
          <a:prstGeom prst="rect">
            <a:avLst/>
          </a:prstGeom>
        </p:spPr>
      </p:pic>
      <p:pic>
        <p:nvPicPr>
          <p:cNvPr id="10" name="Hình ảnh 9">
            <a:extLst>
              <a:ext uri="{FF2B5EF4-FFF2-40B4-BE49-F238E27FC236}">
                <a16:creationId xmlns:a16="http://schemas.microsoft.com/office/drawing/2014/main" id="{F491688C-EB21-C0FC-9183-DCDFB7EADE94}"/>
              </a:ext>
            </a:extLst>
          </p:cNvPr>
          <p:cNvPicPr>
            <a:picLocks noChangeAspect="1"/>
          </p:cNvPicPr>
          <p:nvPr/>
        </p:nvPicPr>
        <p:blipFill>
          <a:blip r:embed="rId5"/>
          <a:stretch>
            <a:fillRect/>
          </a:stretch>
        </p:blipFill>
        <p:spPr>
          <a:xfrm>
            <a:off x="5472720" y="3595261"/>
            <a:ext cx="6500159" cy="27352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6"/>
          <p:cNvSpPr/>
          <p:nvPr/>
        </p:nvSpPr>
        <p:spPr>
          <a:xfrm>
            <a:off x="2133600" y="457200"/>
            <a:ext cx="915696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02020"/>
                </a:solidFill>
                <a:latin typeface="Times New Roman" panose="02020603050405020304" pitchFamily="18" charset="0"/>
                <a:ea typeface="Calibri"/>
                <a:cs typeface="Times New Roman" panose="02020603050405020304" pitchFamily="18" charset="0"/>
                <a:sym typeface="Calibri"/>
              </a:rPr>
              <a:t>LÝ DO CHỌN ĐỀ TÀI</a:t>
            </a:r>
            <a:endParaRPr sz="2400" b="0" i="0" u="none" strike="noStrike" cap="none" dirty="0">
              <a:solidFill>
                <a:srgbClr val="202020"/>
              </a:solidFill>
              <a:latin typeface="Times New Roman" panose="02020603050405020304" pitchFamily="18" charset="0"/>
              <a:cs typeface="Times New Roman" panose="02020603050405020304" pitchFamily="18" charset="0"/>
              <a:sym typeface="Arial"/>
            </a:endParaRPr>
          </a:p>
        </p:txBody>
      </p:sp>
      <p:grpSp>
        <p:nvGrpSpPr>
          <p:cNvPr id="593" name="Google Shape;593;p6"/>
          <p:cNvGrpSpPr/>
          <p:nvPr/>
        </p:nvGrpSpPr>
        <p:grpSpPr>
          <a:xfrm>
            <a:off x="4139775" y="963955"/>
            <a:ext cx="3366914" cy="3892478"/>
            <a:chOff x="4514364" y="2277493"/>
            <a:chExt cx="3117541" cy="3551971"/>
          </a:xfrm>
        </p:grpSpPr>
        <p:sp>
          <p:nvSpPr>
            <p:cNvPr id="594" name="Google Shape;594;p6"/>
            <p:cNvSpPr/>
            <p:nvPr/>
          </p:nvSpPr>
          <p:spPr>
            <a:xfrm>
              <a:off x="4514364" y="2668801"/>
              <a:ext cx="3105150" cy="3160663"/>
            </a:xfrm>
            <a:prstGeom prst="rect">
              <a:avLst/>
            </a:prstGeom>
            <a:solidFill>
              <a:schemeClr val="lt1"/>
            </a:solidFill>
            <a:ln>
              <a:noFill/>
            </a:ln>
            <a:effectLst>
              <a:outerShdw blurRad="76200" sx="102000" sy="102000" algn="ctr" rotWithShape="0">
                <a:srgbClr val="3F3F3F">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595" name="Google Shape;595;p6"/>
            <p:cNvSpPr txBox="1"/>
            <p:nvPr/>
          </p:nvSpPr>
          <p:spPr>
            <a:xfrm>
              <a:off x="4759485" y="3498423"/>
              <a:ext cx="2689700" cy="23310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vi-VN" sz="2000" b="1" dirty="0">
                  <a:latin typeface="+mj-lt"/>
                </a:rPr>
                <a:t>Với sự phát triển của công nghệ và sự phổ biến của </a:t>
              </a:r>
              <a:r>
                <a:rPr lang="vi-VN" sz="2000" b="1" dirty="0" err="1">
                  <a:latin typeface="+mj-lt"/>
                </a:rPr>
                <a:t>internet</a:t>
              </a:r>
              <a:r>
                <a:rPr lang="vi-VN" sz="2000" b="1" dirty="0">
                  <a:latin typeface="+mj-lt"/>
                </a:rPr>
                <a:t>, xây dựng một </a:t>
              </a:r>
              <a:r>
                <a:rPr lang="vi-VN" sz="2000" b="1" dirty="0" err="1">
                  <a:latin typeface="+mj-lt"/>
                </a:rPr>
                <a:t>website</a:t>
              </a:r>
              <a:r>
                <a:rPr lang="vi-VN" sz="2000" b="1" dirty="0">
                  <a:latin typeface="+mj-lt"/>
                </a:rPr>
                <a:t> đặt thức ăn không chỉ đáp ứng nhu cầu người dùng mà còn bắt kịp xu thế thị trường.</a:t>
              </a:r>
              <a:endParaRPr sz="2000" b="1" i="0" u="none" strike="noStrike" cap="none" dirty="0">
                <a:solidFill>
                  <a:schemeClr val="dk1"/>
                </a:solidFill>
                <a:latin typeface="+mj-lt"/>
                <a:ea typeface="Times New Roman"/>
                <a:cs typeface="Times New Roman"/>
                <a:sym typeface="Times New Roman"/>
              </a:endParaRPr>
            </a:p>
          </p:txBody>
        </p:sp>
        <p:cxnSp>
          <p:nvCxnSpPr>
            <p:cNvPr id="596" name="Google Shape;596;p6"/>
            <p:cNvCxnSpPr/>
            <p:nvPr/>
          </p:nvCxnSpPr>
          <p:spPr>
            <a:xfrm>
              <a:off x="4560095" y="2828924"/>
              <a:ext cx="0" cy="1138238"/>
            </a:xfrm>
            <a:prstGeom prst="straightConnector1">
              <a:avLst/>
            </a:prstGeom>
            <a:noFill/>
            <a:ln w="38100" cap="flat" cmpd="sng">
              <a:solidFill>
                <a:srgbClr val="FFA956"/>
              </a:solidFill>
              <a:prstDash val="solid"/>
              <a:miter lim="8000"/>
              <a:headEnd type="none" w="sm" len="sm"/>
              <a:tailEnd type="none" w="sm" len="sm"/>
            </a:ln>
          </p:spPr>
        </p:cxnSp>
        <p:cxnSp>
          <p:nvCxnSpPr>
            <p:cNvPr id="597" name="Google Shape;597;p6"/>
            <p:cNvCxnSpPr/>
            <p:nvPr/>
          </p:nvCxnSpPr>
          <p:spPr>
            <a:xfrm rot="10800000">
              <a:off x="5110163" y="2277493"/>
              <a:ext cx="0" cy="1138238"/>
            </a:xfrm>
            <a:prstGeom prst="straightConnector1">
              <a:avLst/>
            </a:prstGeom>
            <a:noFill/>
            <a:ln w="38100" cap="flat" cmpd="sng">
              <a:solidFill>
                <a:srgbClr val="FFA956"/>
              </a:solidFill>
              <a:prstDash val="solid"/>
              <a:miter lim="8000"/>
              <a:headEnd type="none" w="sm" len="sm"/>
              <a:tailEnd type="none" w="sm" len="sm"/>
            </a:ln>
          </p:spPr>
        </p:cxnSp>
        <p:cxnSp>
          <p:nvCxnSpPr>
            <p:cNvPr id="598" name="Google Shape;598;p6"/>
            <p:cNvCxnSpPr/>
            <p:nvPr/>
          </p:nvCxnSpPr>
          <p:spPr>
            <a:xfrm rot="10800000">
              <a:off x="7631905" y="3967162"/>
              <a:ext cx="0" cy="1138238"/>
            </a:xfrm>
            <a:prstGeom prst="straightConnector1">
              <a:avLst/>
            </a:prstGeom>
            <a:noFill/>
            <a:ln w="38100" cap="flat" cmpd="sng">
              <a:solidFill>
                <a:srgbClr val="FFA956"/>
              </a:solidFill>
              <a:prstDash val="solid"/>
              <a:miter lim="8000"/>
              <a:headEnd type="none" w="sm" len="sm"/>
              <a:tailEnd type="none" w="sm" len="sm"/>
            </a:ln>
          </p:spPr>
        </p:cxnSp>
        <p:cxnSp>
          <p:nvCxnSpPr>
            <p:cNvPr id="599" name="Google Shape;599;p6"/>
            <p:cNvCxnSpPr/>
            <p:nvPr/>
          </p:nvCxnSpPr>
          <p:spPr>
            <a:xfrm>
              <a:off x="7426771" y="4691225"/>
              <a:ext cx="0" cy="1138238"/>
            </a:xfrm>
            <a:prstGeom prst="straightConnector1">
              <a:avLst/>
            </a:prstGeom>
            <a:noFill/>
            <a:ln w="38100" cap="flat" cmpd="sng">
              <a:solidFill>
                <a:srgbClr val="FFA956"/>
              </a:solidFill>
              <a:prstDash val="solid"/>
              <a:miter lim="8000"/>
              <a:headEnd type="none" w="sm" len="sm"/>
              <a:tailEnd type="none" w="sm" len="sm"/>
            </a:ln>
          </p:spPr>
        </p:cxnSp>
        <p:sp>
          <p:nvSpPr>
            <p:cNvPr id="600" name="Google Shape;600;p6"/>
            <p:cNvSpPr/>
            <p:nvPr/>
          </p:nvSpPr>
          <p:spPr>
            <a:xfrm>
              <a:off x="5786385" y="2688623"/>
              <a:ext cx="513426" cy="507686"/>
            </a:xfrm>
            <a:custGeom>
              <a:avLst/>
              <a:gdLst/>
              <a:ahLst/>
              <a:cxnLst/>
              <a:rect l="l" t="t" r="r" b="b"/>
              <a:pathLst>
                <a:path w="604" h="619" extrusionOk="0">
                  <a:moveTo>
                    <a:pt x="250" y="251"/>
                  </a:moveTo>
                  <a:lnTo>
                    <a:pt x="250" y="251"/>
                  </a:lnTo>
                  <a:cubicBezTo>
                    <a:pt x="265" y="251"/>
                    <a:pt x="279" y="236"/>
                    <a:pt x="279" y="221"/>
                  </a:cubicBezTo>
                  <a:cubicBezTo>
                    <a:pt x="279" y="206"/>
                    <a:pt x="265" y="192"/>
                    <a:pt x="250" y="192"/>
                  </a:cubicBezTo>
                  <a:cubicBezTo>
                    <a:pt x="235" y="192"/>
                    <a:pt x="220" y="206"/>
                    <a:pt x="220" y="221"/>
                  </a:cubicBezTo>
                  <a:cubicBezTo>
                    <a:pt x="220" y="236"/>
                    <a:pt x="235" y="251"/>
                    <a:pt x="250" y="251"/>
                  </a:cubicBezTo>
                  <a:close/>
                  <a:moveTo>
                    <a:pt x="132" y="251"/>
                  </a:moveTo>
                  <a:lnTo>
                    <a:pt x="132" y="251"/>
                  </a:lnTo>
                  <a:cubicBezTo>
                    <a:pt x="147" y="251"/>
                    <a:pt x="162" y="236"/>
                    <a:pt x="162" y="221"/>
                  </a:cubicBezTo>
                  <a:cubicBezTo>
                    <a:pt x="162" y="206"/>
                    <a:pt x="147" y="192"/>
                    <a:pt x="132" y="192"/>
                  </a:cubicBezTo>
                  <a:cubicBezTo>
                    <a:pt x="117" y="192"/>
                    <a:pt x="103" y="206"/>
                    <a:pt x="103" y="221"/>
                  </a:cubicBezTo>
                  <a:cubicBezTo>
                    <a:pt x="103" y="236"/>
                    <a:pt x="117" y="251"/>
                    <a:pt x="132" y="251"/>
                  </a:cubicBezTo>
                  <a:close/>
                  <a:moveTo>
                    <a:pt x="367" y="251"/>
                  </a:moveTo>
                  <a:lnTo>
                    <a:pt x="367" y="251"/>
                  </a:lnTo>
                  <a:cubicBezTo>
                    <a:pt x="383" y="251"/>
                    <a:pt x="397" y="236"/>
                    <a:pt x="397" y="221"/>
                  </a:cubicBezTo>
                  <a:cubicBezTo>
                    <a:pt x="397" y="206"/>
                    <a:pt x="383" y="192"/>
                    <a:pt x="367" y="192"/>
                  </a:cubicBezTo>
                  <a:cubicBezTo>
                    <a:pt x="353" y="192"/>
                    <a:pt x="338" y="206"/>
                    <a:pt x="338" y="221"/>
                  </a:cubicBezTo>
                  <a:cubicBezTo>
                    <a:pt x="338" y="236"/>
                    <a:pt x="353" y="251"/>
                    <a:pt x="367" y="251"/>
                  </a:cubicBezTo>
                  <a:close/>
                  <a:moveTo>
                    <a:pt x="530" y="177"/>
                  </a:moveTo>
                  <a:lnTo>
                    <a:pt x="530" y="177"/>
                  </a:lnTo>
                  <a:lnTo>
                    <a:pt x="530" y="192"/>
                  </a:lnTo>
                  <a:cubicBezTo>
                    <a:pt x="530" y="206"/>
                    <a:pt x="530" y="221"/>
                    <a:pt x="530" y="221"/>
                  </a:cubicBezTo>
                  <a:cubicBezTo>
                    <a:pt x="559" y="265"/>
                    <a:pt x="574" y="295"/>
                    <a:pt x="574" y="339"/>
                  </a:cubicBezTo>
                  <a:cubicBezTo>
                    <a:pt x="574" y="398"/>
                    <a:pt x="530" y="457"/>
                    <a:pt x="471" y="501"/>
                  </a:cubicBezTo>
                  <a:cubicBezTo>
                    <a:pt x="471" y="560"/>
                    <a:pt x="471" y="560"/>
                    <a:pt x="471" y="560"/>
                  </a:cubicBezTo>
                  <a:cubicBezTo>
                    <a:pt x="397" y="516"/>
                    <a:pt x="397" y="516"/>
                    <a:pt x="397" y="516"/>
                  </a:cubicBezTo>
                  <a:cubicBezTo>
                    <a:pt x="383" y="530"/>
                    <a:pt x="367" y="530"/>
                    <a:pt x="353" y="530"/>
                  </a:cubicBezTo>
                  <a:cubicBezTo>
                    <a:pt x="309" y="530"/>
                    <a:pt x="279" y="516"/>
                    <a:pt x="235" y="486"/>
                  </a:cubicBezTo>
                  <a:cubicBezTo>
                    <a:pt x="220" y="486"/>
                    <a:pt x="220" y="486"/>
                    <a:pt x="206" y="486"/>
                  </a:cubicBezTo>
                  <a:cubicBezTo>
                    <a:pt x="191" y="486"/>
                    <a:pt x="191" y="486"/>
                    <a:pt x="176" y="486"/>
                  </a:cubicBezTo>
                  <a:cubicBezTo>
                    <a:pt x="235" y="530"/>
                    <a:pt x="279" y="560"/>
                    <a:pt x="353" y="560"/>
                  </a:cubicBezTo>
                  <a:cubicBezTo>
                    <a:pt x="367" y="560"/>
                    <a:pt x="383" y="560"/>
                    <a:pt x="397" y="560"/>
                  </a:cubicBezTo>
                  <a:cubicBezTo>
                    <a:pt x="515" y="618"/>
                    <a:pt x="515" y="618"/>
                    <a:pt x="515" y="618"/>
                  </a:cubicBezTo>
                  <a:cubicBezTo>
                    <a:pt x="515" y="516"/>
                    <a:pt x="515" y="516"/>
                    <a:pt x="515" y="516"/>
                  </a:cubicBezTo>
                  <a:cubicBezTo>
                    <a:pt x="574" y="471"/>
                    <a:pt x="603" y="413"/>
                    <a:pt x="603" y="339"/>
                  </a:cubicBezTo>
                  <a:cubicBezTo>
                    <a:pt x="603" y="280"/>
                    <a:pt x="574" y="221"/>
                    <a:pt x="530" y="177"/>
                  </a:cubicBezTo>
                  <a:close/>
                  <a:moveTo>
                    <a:pt x="191" y="442"/>
                  </a:moveTo>
                  <a:lnTo>
                    <a:pt x="191" y="442"/>
                  </a:lnTo>
                  <a:cubicBezTo>
                    <a:pt x="206" y="442"/>
                    <a:pt x="235" y="442"/>
                    <a:pt x="250" y="442"/>
                  </a:cubicBezTo>
                  <a:cubicBezTo>
                    <a:pt x="397" y="442"/>
                    <a:pt x="485" y="339"/>
                    <a:pt x="485" y="221"/>
                  </a:cubicBezTo>
                  <a:cubicBezTo>
                    <a:pt x="485" y="88"/>
                    <a:pt x="367" y="0"/>
                    <a:pt x="250" y="0"/>
                  </a:cubicBezTo>
                  <a:cubicBezTo>
                    <a:pt x="117" y="0"/>
                    <a:pt x="0" y="88"/>
                    <a:pt x="0" y="221"/>
                  </a:cubicBezTo>
                  <a:cubicBezTo>
                    <a:pt x="0" y="295"/>
                    <a:pt x="29" y="354"/>
                    <a:pt x="73" y="398"/>
                  </a:cubicBezTo>
                  <a:cubicBezTo>
                    <a:pt x="73" y="501"/>
                    <a:pt x="73" y="501"/>
                    <a:pt x="73" y="501"/>
                  </a:cubicBezTo>
                  <a:lnTo>
                    <a:pt x="191" y="442"/>
                  </a:lnTo>
                  <a:close/>
                  <a:moveTo>
                    <a:pt x="44" y="221"/>
                  </a:moveTo>
                  <a:lnTo>
                    <a:pt x="44" y="221"/>
                  </a:lnTo>
                  <a:cubicBezTo>
                    <a:pt x="44" y="118"/>
                    <a:pt x="132" y="30"/>
                    <a:pt x="250" y="30"/>
                  </a:cubicBezTo>
                  <a:cubicBezTo>
                    <a:pt x="353" y="30"/>
                    <a:pt x="456" y="118"/>
                    <a:pt x="456" y="221"/>
                  </a:cubicBezTo>
                  <a:cubicBezTo>
                    <a:pt x="456" y="324"/>
                    <a:pt x="367" y="413"/>
                    <a:pt x="250" y="413"/>
                  </a:cubicBezTo>
                  <a:cubicBezTo>
                    <a:pt x="235" y="413"/>
                    <a:pt x="206" y="413"/>
                    <a:pt x="191" y="398"/>
                  </a:cubicBezTo>
                  <a:cubicBezTo>
                    <a:pt x="117" y="442"/>
                    <a:pt x="117" y="442"/>
                    <a:pt x="117" y="442"/>
                  </a:cubicBezTo>
                  <a:cubicBezTo>
                    <a:pt x="117" y="383"/>
                    <a:pt x="117" y="383"/>
                    <a:pt x="117" y="383"/>
                  </a:cubicBezTo>
                  <a:cubicBezTo>
                    <a:pt x="73" y="339"/>
                    <a:pt x="44" y="280"/>
                    <a:pt x="44" y="221"/>
                  </a:cubicBezTo>
                  <a:close/>
                </a:path>
              </a:pathLst>
            </a:custGeom>
            <a:solidFill>
              <a:srgbClr val="FFA95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p:txBody>
        </p:sp>
      </p:grpSp>
      <p:grpSp>
        <p:nvGrpSpPr>
          <p:cNvPr id="601" name="Google Shape;601;p6"/>
          <p:cNvGrpSpPr/>
          <p:nvPr/>
        </p:nvGrpSpPr>
        <p:grpSpPr>
          <a:xfrm>
            <a:off x="273229" y="968913"/>
            <a:ext cx="3472819" cy="3887521"/>
            <a:chOff x="7971474" y="2277493"/>
            <a:chExt cx="3180309" cy="3547446"/>
          </a:xfrm>
        </p:grpSpPr>
        <p:sp>
          <p:nvSpPr>
            <p:cNvPr id="602" name="Google Shape;602;p6"/>
            <p:cNvSpPr/>
            <p:nvPr/>
          </p:nvSpPr>
          <p:spPr>
            <a:xfrm>
              <a:off x="8016382" y="2699655"/>
              <a:ext cx="3105150" cy="3125284"/>
            </a:xfrm>
            <a:prstGeom prst="rect">
              <a:avLst/>
            </a:prstGeom>
            <a:solidFill>
              <a:schemeClr val="lt1"/>
            </a:solidFill>
            <a:ln>
              <a:noFill/>
            </a:ln>
            <a:effectLst>
              <a:outerShdw blurRad="76200" sx="102000" sy="102000" algn="ctr" rotWithShape="0">
                <a:srgbClr val="3F3F3F">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603" name="Google Shape;603;p6"/>
            <p:cNvSpPr txBox="1"/>
            <p:nvPr/>
          </p:nvSpPr>
          <p:spPr>
            <a:xfrm>
              <a:off x="8191011" y="3307427"/>
              <a:ext cx="2689700" cy="23310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vi-VN" sz="2000" b="1" dirty="0">
                  <a:latin typeface="+mj-lt"/>
                </a:rPr>
                <a:t>Xu hướng đặt thức ăn trực tuyến ngày càng phổ biến, đặc biệt trong các đô thị lớn, nơi khách hàng muốn tiết kiệm thời gian và tận hưởng sự tiện lợi của việc giao thức ăn tại nhà</a:t>
              </a:r>
              <a:r>
                <a:rPr lang="vi-VN" sz="2000" dirty="0">
                  <a:latin typeface="+mj-lt"/>
                </a:rPr>
                <a:t>.</a:t>
              </a:r>
              <a:endParaRPr sz="2000" b="1" i="0" u="none" strike="noStrike" cap="none" dirty="0">
                <a:solidFill>
                  <a:schemeClr val="dk1"/>
                </a:solidFill>
                <a:latin typeface="+mj-lt"/>
                <a:ea typeface="Times New Roman"/>
                <a:cs typeface="Times New Roman"/>
                <a:sym typeface="Times New Roman"/>
              </a:endParaRPr>
            </a:p>
          </p:txBody>
        </p:sp>
        <p:cxnSp>
          <p:nvCxnSpPr>
            <p:cNvPr id="604" name="Google Shape;604;p6"/>
            <p:cNvCxnSpPr/>
            <p:nvPr/>
          </p:nvCxnSpPr>
          <p:spPr>
            <a:xfrm>
              <a:off x="7971474" y="2828924"/>
              <a:ext cx="0" cy="1138238"/>
            </a:xfrm>
            <a:prstGeom prst="straightConnector1">
              <a:avLst/>
            </a:prstGeom>
            <a:noFill/>
            <a:ln w="38100" cap="flat" cmpd="sng">
              <a:solidFill>
                <a:srgbClr val="695E78"/>
              </a:solidFill>
              <a:prstDash val="solid"/>
              <a:miter lim="8000"/>
              <a:headEnd type="none" w="sm" len="sm"/>
              <a:tailEnd type="none" w="sm" len="sm"/>
            </a:ln>
          </p:spPr>
        </p:cxnSp>
        <p:cxnSp>
          <p:nvCxnSpPr>
            <p:cNvPr id="605" name="Google Shape;605;p6"/>
            <p:cNvCxnSpPr/>
            <p:nvPr/>
          </p:nvCxnSpPr>
          <p:spPr>
            <a:xfrm rot="10800000">
              <a:off x="8521542" y="2277493"/>
              <a:ext cx="0" cy="1138238"/>
            </a:xfrm>
            <a:prstGeom prst="straightConnector1">
              <a:avLst/>
            </a:prstGeom>
            <a:noFill/>
            <a:ln w="38100" cap="flat" cmpd="sng">
              <a:solidFill>
                <a:srgbClr val="695E78"/>
              </a:solidFill>
              <a:prstDash val="solid"/>
              <a:miter lim="8000"/>
              <a:headEnd type="none" w="sm" len="sm"/>
              <a:tailEnd type="none" w="sm" len="sm"/>
            </a:ln>
          </p:spPr>
        </p:cxnSp>
        <p:cxnSp>
          <p:nvCxnSpPr>
            <p:cNvPr id="606" name="Google Shape;606;p6"/>
            <p:cNvCxnSpPr/>
            <p:nvPr/>
          </p:nvCxnSpPr>
          <p:spPr>
            <a:xfrm rot="10800000">
              <a:off x="11151783" y="3962637"/>
              <a:ext cx="0" cy="1138238"/>
            </a:xfrm>
            <a:prstGeom prst="straightConnector1">
              <a:avLst/>
            </a:prstGeom>
            <a:noFill/>
            <a:ln w="38100" cap="flat" cmpd="sng">
              <a:solidFill>
                <a:srgbClr val="695E78"/>
              </a:solidFill>
              <a:prstDash val="solid"/>
              <a:miter lim="8000"/>
              <a:headEnd type="none" w="sm" len="sm"/>
              <a:tailEnd type="none" w="sm" len="sm"/>
            </a:ln>
          </p:spPr>
        </p:cxnSp>
        <p:cxnSp>
          <p:nvCxnSpPr>
            <p:cNvPr id="607" name="Google Shape;607;p6"/>
            <p:cNvCxnSpPr/>
            <p:nvPr/>
          </p:nvCxnSpPr>
          <p:spPr>
            <a:xfrm>
              <a:off x="10880711" y="4686700"/>
              <a:ext cx="0" cy="1138238"/>
            </a:xfrm>
            <a:prstGeom prst="straightConnector1">
              <a:avLst/>
            </a:prstGeom>
            <a:noFill/>
            <a:ln w="38100" cap="flat" cmpd="sng">
              <a:solidFill>
                <a:srgbClr val="695E78"/>
              </a:solidFill>
              <a:prstDash val="solid"/>
              <a:miter lim="8000"/>
              <a:headEnd type="none" w="sm" len="sm"/>
              <a:tailEnd type="none" w="sm" len="sm"/>
            </a:ln>
          </p:spPr>
        </p:cxnSp>
        <p:sp>
          <p:nvSpPr>
            <p:cNvPr id="608" name="Google Shape;608;p6"/>
            <p:cNvSpPr/>
            <p:nvPr/>
          </p:nvSpPr>
          <p:spPr>
            <a:xfrm>
              <a:off x="9228747" y="2752904"/>
              <a:ext cx="556072" cy="528386"/>
            </a:xfrm>
            <a:custGeom>
              <a:avLst/>
              <a:gdLst/>
              <a:ahLst/>
              <a:cxnLst/>
              <a:rect l="l" t="t" r="r" b="b"/>
              <a:pathLst>
                <a:path w="634" h="604" extrusionOk="0">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solidFill>
              <a:srgbClr val="695E7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609" name="Google Shape;609;p6"/>
          <p:cNvGrpSpPr/>
          <p:nvPr/>
        </p:nvGrpSpPr>
        <p:grpSpPr>
          <a:xfrm>
            <a:off x="909322" y="5086681"/>
            <a:ext cx="9755585" cy="1631175"/>
            <a:chOff x="1114761" y="5505999"/>
            <a:chExt cx="9755585" cy="1631175"/>
          </a:xfrm>
        </p:grpSpPr>
        <p:sp>
          <p:nvSpPr>
            <p:cNvPr id="610" name="Google Shape;610;p6"/>
            <p:cNvSpPr/>
            <p:nvPr/>
          </p:nvSpPr>
          <p:spPr>
            <a:xfrm>
              <a:off x="1114761" y="5744287"/>
              <a:ext cx="848720" cy="510639"/>
            </a:xfrm>
            <a:prstGeom prst="rightArrow">
              <a:avLst>
                <a:gd name="adj1" fmla="val 50000"/>
                <a:gd name="adj2"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1" name="Google Shape;611;p6"/>
            <p:cNvSpPr txBox="1"/>
            <p:nvPr/>
          </p:nvSpPr>
          <p:spPr>
            <a:xfrm>
              <a:off x="2339039" y="5505999"/>
              <a:ext cx="8531307" cy="16311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Times New Roman"/>
                  <a:ea typeface="Times New Roman"/>
                  <a:cs typeface="Times New Roman"/>
                  <a:sym typeface="Times New Roman"/>
                </a:rPr>
                <a:t>“</a:t>
              </a:r>
              <a:r>
                <a:rPr lang="en-US" sz="2000" b="0" i="0" u="none" strike="noStrike" cap="none" dirty="0" err="1">
                  <a:solidFill>
                    <a:schemeClr val="dk1"/>
                  </a:solidFill>
                  <a:latin typeface="Times New Roman"/>
                  <a:ea typeface="Times New Roman"/>
                  <a:cs typeface="Times New Roman"/>
                  <a:sym typeface="Times New Roman"/>
                </a:rPr>
                <a:t>Xây</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dựng</a:t>
              </a:r>
              <a:r>
                <a:rPr lang="en-US" sz="2000" b="0" i="0" u="none" strike="noStrike" cap="none" dirty="0">
                  <a:solidFill>
                    <a:schemeClr val="dk1"/>
                  </a:solidFill>
                  <a:latin typeface="Times New Roman"/>
                  <a:ea typeface="Times New Roman"/>
                  <a:cs typeface="Times New Roman"/>
                  <a:sym typeface="Times New Roman"/>
                </a:rPr>
                <a:t> website </a:t>
              </a:r>
              <a:r>
                <a:rPr lang="en-US" sz="2000" b="0" i="0" u="none" strike="noStrike" cap="none" dirty="0" err="1">
                  <a:solidFill>
                    <a:schemeClr val="dk1"/>
                  </a:solidFill>
                  <a:latin typeface="Times New Roman"/>
                  <a:ea typeface="Times New Roman"/>
                  <a:cs typeface="Times New Roman"/>
                  <a:sym typeface="Times New Roman"/>
                </a:rPr>
                <a:t>đặt</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thức</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ăn</a:t>
              </a:r>
              <a:r>
                <a:rPr lang="en-US" sz="2000" b="0" i="0" u="none" strike="noStrike" cap="none" dirty="0">
                  <a:solidFill>
                    <a:schemeClr val="dk1"/>
                  </a:solidFill>
                  <a:latin typeface="Times New Roman"/>
                  <a:ea typeface="Times New Roman"/>
                  <a:cs typeface="Times New Roman"/>
                  <a:sym typeface="Times New Roman"/>
                </a:rPr>
                <a:t> online” </a:t>
              </a:r>
              <a:r>
                <a:rPr lang="vi-VN" sz="2000" b="0" i="0" u="none" strike="noStrike" cap="none" dirty="0">
                  <a:solidFill>
                    <a:schemeClr val="dk1"/>
                  </a:solidFill>
                  <a:latin typeface="Times New Roman"/>
                  <a:ea typeface="Times New Roman"/>
                  <a:cs typeface="Times New Roman"/>
                  <a:sym typeface="Times New Roman"/>
                </a:rPr>
                <a:t>Người dùng có thể dễ dàng duyệt </a:t>
              </a:r>
              <a:r>
                <a:rPr lang="vi-VN" sz="2000" b="0" i="0" u="none" strike="noStrike" cap="none" dirty="0" err="1">
                  <a:solidFill>
                    <a:schemeClr val="dk1"/>
                  </a:solidFill>
                  <a:latin typeface="Times New Roman"/>
                  <a:ea typeface="Times New Roman"/>
                  <a:cs typeface="Times New Roman"/>
                  <a:sym typeface="Times New Roman"/>
                </a:rPr>
                <a:t>menu</a:t>
              </a:r>
              <a:r>
                <a:rPr lang="vi-VN" sz="2000" b="0" i="0" u="none" strike="noStrike" cap="none" dirty="0">
                  <a:solidFill>
                    <a:schemeClr val="dk1"/>
                  </a:solidFill>
                  <a:latin typeface="Times New Roman"/>
                  <a:ea typeface="Times New Roman"/>
                  <a:cs typeface="Times New Roman"/>
                  <a:sym typeface="Times New Roman"/>
                </a:rPr>
                <a:t>, đặt món, và theo dõi đơn hàng của họ mà không cần rời khỏi nhà, tạo ra một trải nghiệm thoải mái và tiết kiệm thời gian.</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dịch</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vụ</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mọi</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lúc</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mọi</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err="1">
                  <a:solidFill>
                    <a:schemeClr val="dk1"/>
                  </a:solidFill>
                  <a:latin typeface="Times New Roman"/>
                  <a:ea typeface="Times New Roman"/>
                  <a:cs typeface="Times New Roman"/>
                  <a:sym typeface="Times New Roman"/>
                </a:rPr>
                <a:t>nơi</a:t>
              </a:r>
              <a:r>
                <a:rPr lang="en-US" sz="2000" dirty="0">
                  <a:solidFill>
                    <a:schemeClr val="dk1"/>
                  </a:solidFill>
                  <a:latin typeface="Times New Roman"/>
                  <a:ea typeface="Times New Roman"/>
                  <a:cs typeface="Times New Roman"/>
                  <a:sym typeface="Times New Roman"/>
                </a:rPr>
                <a:t> , </a:t>
              </a:r>
              <a:r>
                <a:rPr lang="en-US" sz="2000" dirty="0" err="1">
                  <a:solidFill>
                    <a:schemeClr val="dk1"/>
                  </a:solidFill>
                  <a:latin typeface="Times New Roman"/>
                  <a:ea typeface="Times New Roman"/>
                  <a:cs typeface="Times New Roman"/>
                  <a:sym typeface="Times New Roman"/>
                </a:rPr>
                <a:t>dễ</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dàng</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lựa</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chọn</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món</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ăn</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cần</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tìm</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thông</a:t>
              </a:r>
              <a:r>
                <a:rPr lang="en-US" sz="2000" dirty="0">
                  <a:solidFill>
                    <a:schemeClr val="dk1"/>
                  </a:solidFill>
                  <a:latin typeface="Times New Roman"/>
                  <a:ea typeface="Times New Roman"/>
                  <a:cs typeface="Times New Roman"/>
                  <a:sym typeface="Times New Roman"/>
                </a:rPr>
                <a:t> qua </a:t>
              </a:r>
              <a:r>
                <a:rPr lang="en-US" sz="2000" dirty="0" err="1">
                  <a:solidFill>
                    <a:schemeClr val="dk1"/>
                  </a:solidFill>
                  <a:latin typeface="Times New Roman"/>
                  <a:ea typeface="Times New Roman"/>
                  <a:cs typeface="Times New Roman"/>
                  <a:sym typeface="Times New Roman"/>
                </a:rPr>
                <a:t>hình</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ảnh</a:t>
              </a:r>
              <a:r>
                <a:rPr lang="en-US" sz="2000" dirty="0">
                  <a:solidFill>
                    <a:schemeClr val="dk1"/>
                  </a:solidFill>
                  <a:latin typeface="Times New Roman"/>
                  <a:ea typeface="Times New Roman"/>
                  <a:cs typeface="Times New Roman"/>
                  <a:sym typeface="Times New Roman"/>
                </a:rPr>
                <a:t> , </a:t>
              </a:r>
              <a:r>
                <a:rPr lang="en-US" sz="2000" dirty="0" err="1">
                  <a:solidFill>
                    <a:schemeClr val="dk1"/>
                  </a:solidFill>
                  <a:latin typeface="Times New Roman"/>
                  <a:ea typeface="Times New Roman"/>
                  <a:cs typeface="Times New Roman"/>
                  <a:sym typeface="Times New Roman"/>
                </a:rPr>
                <a:t>không</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cần</a:t>
              </a:r>
              <a:r>
                <a:rPr lang="en-US" sz="2000" dirty="0">
                  <a:solidFill>
                    <a:schemeClr val="dk1"/>
                  </a:solidFill>
                  <a:latin typeface="Times New Roman"/>
                  <a:ea typeface="Times New Roman"/>
                  <a:cs typeface="Times New Roman"/>
                  <a:sym typeface="Times New Roman"/>
                </a:rPr>
                <a:t> di </a:t>
              </a:r>
              <a:r>
                <a:rPr lang="en-US" sz="2000" dirty="0" err="1">
                  <a:solidFill>
                    <a:schemeClr val="dk1"/>
                  </a:solidFill>
                  <a:latin typeface="Times New Roman"/>
                  <a:ea typeface="Times New Roman"/>
                  <a:cs typeface="Times New Roman"/>
                  <a:sym typeface="Times New Roman"/>
                </a:rPr>
                <a:t>chuyển</a:t>
              </a:r>
              <a:r>
                <a:rPr lang="en-US" sz="2000" dirty="0">
                  <a:solidFill>
                    <a:schemeClr val="dk1"/>
                  </a:solidFill>
                  <a:latin typeface="Times New Roman"/>
                  <a:ea typeface="Times New Roman"/>
                  <a:cs typeface="Times New Roman"/>
                  <a:sym typeface="Times New Roman"/>
                </a:rPr>
                <a:t> xa </a:t>
              </a:r>
              <a:r>
                <a:rPr lang="en-US" sz="2000" dirty="0" err="1">
                  <a:solidFill>
                    <a:schemeClr val="dk1"/>
                  </a:solidFill>
                  <a:latin typeface="Times New Roman"/>
                  <a:ea typeface="Times New Roman"/>
                  <a:cs typeface="Times New Roman"/>
                  <a:sym typeface="Times New Roman"/>
                </a:rPr>
                <a:t>sôi</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và</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bị</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ảnh</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hưởng</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bởi</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thời</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tiết</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không</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tốt</a:t>
              </a:r>
              <a:r>
                <a:rPr lang="en-US" sz="2000" b="0" i="0" u="none" strike="noStrike" cap="none" dirty="0">
                  <a:solidFill>
                    <a:schemeClr val="dk1"/>
                  </a:solidFill>
                  <a:latin typeface="Times New Roman"/>
                  <a:ea typeface="Times New Roman"/>
                  <a:cs typeface="Times New Roman"/>
                  <a:sym typeface="Times New Roman"/>
                </a:rPr>
                <a:t> .</a:t>
              </a:r>
              <a:endParaRPr sz="2000" b="0" i="0" u="none" strike="noStrike" cap="none" dirty="0">
                <a:solidFill>
                  <a:schemeClr val="dk1"/>
                </a:solidFill>
                <a:latin typeface="Times New Roman"/>
                <a:ea typeface="Times New Roman"/>
                <a:cs typeface="Times New Roman"/>
                <a:sym typeface="Times New Roman"/>
              </a:endParaRPr>
            </a:p>
          </p:txBody>
        </p:sp>
      </p:grpSp>
      <p:grpSp>
        <p:nvGrpSpPr>
          <p:cNvPr id="612" name="Google Shape;612;p6"/>
          <p:cNvGrpSpPr/>
          <p:nvPr/>
        </p:nvGrpSpPr>
        <p:grpSpPr>
          <a:xfrm>
            <a:off x="8082738" y="982890"/>
            <a:ext cx="3341540" cy="3873543"/>
            <a:chOff x="1015001" y="879443"/>
            <a:chExt cx="3121971" cy="3618386"/>
          </a:xfrm>
        </p:grpSpPr>
        <p:grpSp>
          <p:nvGrpSpPr>
            <p:cNvPr id="613" name="Google Shape;613;p6"/>
            <p:cNvGrpSpPr/>
            <p:nvPr/>
          </p:nvGrpSpPr>
          <p:grpSpPr>
            <a:xfrm>
              <a:off x="1015001" y="879443"/>
              <a:ext cx="3105150" cy="3618386"/>
              <a:chOff x="1121329" y="2277493"/>
              <a:chExt cx="3105150" cy="3618386"/>
            </a:xfrm>
          </p:grpSpPr>
          <p:sp>
            <p:nvSpPr>
              <p:cNvPr id="614" name="Google Shape;614;p6"/>
              <p:cNvSpPr/>
              <p:nvPr/>
            </p:nvSpPr>
            <p:spPr>
              <a:xfrm>
                <a:off x="1121329" y="2660378"/>
                <a:ext cx="3105150" cy="3235501"/>
              </a:xfrm>
              <a:prstGeom prst="rect">
                <a:avLst/>
              </a:prstGeom>
              <a:solidFill>
                <a:schemeClr val="lt1"/>
              </a:solidFill>
              <a:ln>
                <a:noFill/>
              </a:ln>
              <a:effectLst>
                <a:outerShdw blurRad="76200" sx="102000" sy="102000" algn="ctr" rotWithShape="0">
                  <a:srgbClr val="3F3F3F">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615" name="Google Shape;615;p6"/>
              <p:cNvCxnSpPr/>
              <p:nvPr/>
            </p:nvCxnSpPr>
            <p:spPr>
              <a:xfrm>
                <a:off x="1146335" y="2828924"/>
                <a:ext cx="0" cy="1138238"/>
              </a:xfrm>
              <a:prstGeom prst="straightConnector1">
                <a:avLst/>
              </a:prstGeom>
              <a:noFill/>
              <a:ln w="38100" cap="flat" cmpd="sng">
                <a:solidFill>
                  <a:srgbClr val="D8717B"/>
                </a:solidFill>
                <a:prstDash val="solid"/>
                <a:miter lim="8000"/>
                <a:headEnd type="none" w="sm" len="sm"/>
                <a:tailEnd type="none" w="sm" len="sm"/>
              </a:ln>
            </p:spPr>
          </p:cxnSp>
          <p:cxnSp>
            <p:nvCxnSpPr>
              <p:cNvPr id="616" name="Google Shape;616;p6"/>
              <p:cNvCxnSpPr/>
              <p:nvPr/>
            </p:nvCxnSpPr>
            <p:spPr>
              <a:xfrm rot="10800000">
                <a:off x="1696403" y="2277493"/>
                <a:ext cx="0" cy="1138238"/>
              </a:xfrm>
              <a:prstGeom prst="straightConnector1">
                <a:avLst/>
              </a:prstGeom>
              <a:noFill/>
              <a:ln w="38100" cap="flat" cmpd="sng">
                <a:solidFill>
                  <a:srgbClr val="D8717B"/>
                </a:solidFill>
                <a:prstDash val="solid"/>
                <a:miter lim="8000"/>
                <a:headEnd type="none" w="sm" len="sm"/>
                <a:tailEnd type="none" w="sm" len="sm"/>
              </a:ln>
            </p:spPr>
          </p:cxnSp>
          <p:cxnSp>
            <p:nvCxnSpPr>
              <p:cNvPr id="617" name="Google Shape;617;p6"/>
              <p:cNvCxnSpPr/>
              <p:nvPr/>
            </p:nvCxnSpPr>
            <p:spPr>
              <a:xfrm rot="10800000">
                <a:off x="4218145" y="3967162"/>
                <a:ext cx="0" cy="1138238"/>
              </a:xfrm>
              <a:prstGeom prst="straightConnector1">
                <a:avLst/>
              </a:prstGeom>
              <a:noFill/>
              <a:ln w="38100" cap="flat" cmpd="sng">
                <a:solidFill>
                  <a:srgbClr val="D8717B"/>
                </a:solidFill>
                <a:prstDash val="solid"/>
                <a:miter lim="8000"/>
                <a:headEnd type="none" w="sm" len="sm"/>
                <a:tailEnd type="none" w="sm" len="sm"/>
              </a:ln>
            </p:spPr>
          </p:cxnSp>
          <p:cxnSp>
            <p:nvCxnSpPr>
              <p:cNvPr id="618" name="Google Shape;618;p6"/>
              <p:cNvCxnSpPr>
                <a:cxnSpLocks/>
              </p:cNvCxnSpPr>
              <p:nvPr/>
            </p:nvCxnSpPr>
            <p:spPr>
              <a:xfrm>
                <a:off x="3827722" y="5105400"/>
                <a:ext cx="0" cy="790478"/>
              </a:xfrm>
              <a:prstGeom prst="straightConnector1">
                <a:avLst/>
              </a:prstGeom>
              <a:noFill/>
              <a:ln w="38100" cap="flat" cmpd="sng">
                <a:solidFill>
                  <a:srgbClr val="D8717B"/>
                </a:solidFill>
                <a:prstDash val="solid"/>
                <a:miter lim="8000"/>
                <a:headEnd type="none" w="sm" len="sm"/>
                <a:tailEnd type="none" w="sm" len="sm"/>
              </a:ln>
            </p:spPr>
          </p:cxnSp>
        </p:grpSp>
        <p:sp>
          <p:nvSpPr>
            <p:cNvPr id="619" name="Google Shape;619;p6"/>
            <p:cNvSpPr/>
            <p:nvPr/>
          </p:nvSpPr>
          <p:spPr>
            <a:xfrm>
              <a:off x="2322706" y="1574834"/>
              <a:ext cx="391166" cy="505655"/>
            </a:xfrm>
            <a:custGeom>
              <a:avLst/>
              <a:gdLst/>
              <a:ahLst/>
              <a:cxnLst/>
              <a:rect l="l" t="t" r="r" b="b"/>
              <a:pathLst>
                <a:path w="546" h="619" extrusionOk="0">
                  <a:moveTo>
                    <a:pt x="413" y="368"/>
                  </a:moveTo>
                  <a:lnTo>
                    <a:pt x="413" y="368"/>
                  </a:lnTo>
                  <a:cubicBezTo>
                    <a:pt x="236" y="368"/>
                    <a:pt x="236" y="368"/>
                    <a:pt x="236" y="368"/>
                  </a:cubicBezTo>
                  <a:cubicBezTo>
                    <a:pt x="221" y="368"/>
                    <a:pt x="221" y="383"/>
                    <a:pt x="221" y="383"/>
                  </a:cubicBezTo>
                  <a:cubicBezTo>
                    <a:pt x="221" y="398"/>
                    <a:pt x="221" y="412"/>
                    <a:pt x="236" y="412"/>
                  </a:cubicBezTo>
                  <a:cubicBezTo>
                    <a:pt x="413" y="412"/>
                    <a:pt x="413" y="412"/>
                    <a:pt x="413" y="412"/>
                  </a:cubicBezTo>
                  <a:cubicBezTo>
                    <a:pt x="427" y="412"/>
                    <a:pt x="427" y="398"/>
                    <a:pt x="427" y="383"/>
                  </a:cubicBezTo>
                  <a:cubicBezTo>
                    <a:pt x="427" y="383"/>
                    <a:pt x="427" y="368"/>
                    <a:pt x="413" y="368"/>
                  </a:cubicBezTo>
                  <a:close/>
                  <a:moveTo>
                    <a:pt x="413" y="265"/>
                  </a:moveTo>
                  <a:lnTo>
                    <a:pt x="413" y="265"/>
                  </a:lnTo>
                  <a:cubicBezTo>
                    <a:pt x="236" y="265"/>
                    <a:pt x="236" y="265"/>
                    <a:pt x="236" y="265"/>
                  </a:cubicBezTo>
                  <a:cubicBezTo>
                    <a:pt x="221" y="265"/>
                    <a:pt x="221" y="280"/>
                    <a:pt x="221" y="295"/>
                  </a:cubicBezTo>
                  <a:cubicBezTo>
                    <a:pt x="221" y="295"/>
                    <a:pt x="221" y="309"/>
                    <a:pt x="236" y="309"/>
                  </a:cubicBezTo>
                  <a:cubicBezTo>
                    <a:pt x="413" y="309"/>
                    <a:pt x="413" y="309"/>
                    <a:pt x="413" y="309"/>
                  </a:cubicBezTo>
                  <a:cubicBezTo>
                    <a:pt x="427" y="309"/>
                    <a:pt x="427" y="295"/>
                    <a:pt x="427" y="295"/>
                  </a:cubicBezTo>
                  <a:cubicBezTo>
                    <a:pt x="427" y="280"/>
                    <a:pt x="427" y="265"/>
                    <a:pt x="413" y="265"/>
                  </a:cubicBezTo>
                  <a:close/>
                  <a:moveTo>
                    <a:pt x="413" y="0"/>
                  </a:moveTo>
                  <a:lnTo>
                    <a:pt x="413" y="0"/>
                  </a:lnTo>
                  <a:lnTo>
                    <a:pt x="177" y="0"/>
                  </a:lnTo>
                  <a:cubicBezTo>
                    <a:pt x="133" y="0"/>
                    <a:pt x="104" y="29"/>
                    <a:pt x="104" y="74"/>
                  </a:cubicBezTo>
                  <a:cubicBezTo>
                    <a:pt x="74" y="74"/>
                    <a:pt x="74" y="74"/>
                    <a:pt x="74" y="74"/>
                  </a:cubicBezTo>
                  <a:cubicBezTo>
                    <a:pt x="30" y="74"/>
                    <a:pt x="0" y="118"/>
                    <a:pt x="0" y="147"/>
                  </a:cubicBezTo>
                  <a:cubicBezTo>
                    <a:pt x="0" y="545"/>
                    <a:pt x="0" y="545"/>
                    <a:pt x="0" y="545"/>
                  </a:cubicBezTo>
                  <a:cubicBezTo>
                    <a:pt x="0" y="589"/>
                    <a:pt x="45" y="618"/>
                    <a:pt x="74" y="618"/>
                  </a:cubicBezTo>
                  <a:cubicBezTo>
                    <a:pt x="368" y="618"/>
                    <a:pt x="368" y="618"/>
                    <a:pt x="368" y="618"/>
                  </a:cubicBezTo>
                  <a:cubicBezTo>
                    <a:pt x="413" y="618"/>
                    <a:pt x="457" y="589"/>
                    <a:pt x="457" y="545"/>
                  </a:cubicBezTo>
                  <a:cubicBezTo>
                    <a:pt x="472" y="545"/>
                    <a:pt x="472" y="545"/>
                    <a:pt x="472" y="545"/>
                  </a:cubicBezTo>
                  <a:cubicBezTo>
                    <a:pt x="516" y="545"/>
                    <a:pt x="545" y="501"/>
                    <a:pt x="545" y="471"/>
                  </a:cubicBezTo>
                  <a:cubicBezTo>
                    <a:pt x="545" y="192"/>
                    <a:pt x="545" y="192"/>
                    <a:pt x="545" y="192"/>
                  </a:cubicBezTo>
                  <a:cubicBezTo>
                    <a:pt x="545" y="147"/>
                    <a:pt x="545" y="147"/>
                    <a:pt x="545" y="147"/>
                  </a:cubicBezTo>
                  <a:lnTo>
                    <a:pt x="413" y="0"/>
                  </a:lnTo>
                  <a:close/>
                  <a:moveTo>
                    <a:pt x="368" y="589"/>
                  </a:moveTo>
                  <a:lnTo>
                    <a:pt x="368" y="589"/>
                  </a:lnTo>
                  <a:cubicBezTo>
                    <a:pt x="74" y="589"/>
                    <a:pt x="74" y="589"/>
                    <a:pt x="74" y="589"/>
                  </a:cubicBezTo>
                  <a:cubicBezTo>
                    <a:pt x="59" y="589"/>
                    <a:pt x="45" y="559"/>
                    <a:pt x="45" y="545"/>
                  </a:cubicBezTo>
                  <a:cubicBezTo>
                    <a:pt x="45" y="147"/>
                    <a:pt x="45" y="147"/>
                    <a:pt x="45" y="147"/>
                  </a:cubicBezTo>
                  <a:cubicBezTo>
                    <a:pt x="45" y="133"/>
                    <a:pt x="59" y="118"/>
                    <a:pt x="74" y="118"/>
                  </a:cubicBezTo>
                  <a:cubicBezTo>
                    <a:pt x="104" y="118"/>
                    <a:pt x="104" y="118"/>
                    <a:pt x="104" y="118"/>
                  </a:cubicBezTo>
                  <a:cubicBezTo>
                    <a:pt x="104" y="471"/>
                    <a:pt x="104" y="471"/>
                    <a:pt x="104" y="471"/>
                  </a:cubicBezTo>
                  <a:cubicBezTo>
                    <a:pt x="104" y="501"/>
                    <a:pt x="133" y="545"/>
                    <a:pt x="177" y="545"/>
                  </a:cubicBezTo>
                  <a:cubicBezTo>
                    <a:pt x="413" y="545"/>
                    <a:pt x="413" y="545"/>
                    <a:pt x="413" y="545"/>
                  </a:cubicBezTo>
                  <a:cubicBezTo>
                    <a:pt x="413" y="559"/>
                    <a:pt x="398" y="589"/>
                    <a:pt x="368" y="589"/>
                  </a:cubicBezTo>
                  <a:close/>
                  <a:moveTo>
                    <a:pt x="516" y="471"/>
                  </a:moveTo>
                  <a:lnTo>
                    <a:pt x="516" y="471"/>
                  </a:lnTo>
                  <a:cubicBezTo>
                    <a:pt x="516" y="486"/>
                    <a:pt x="486" y="501"/>
                    <a:pt x="472" y="501"/>
                  </a:cubicBezTo>
                  <a:cubicBezTo>
                    <a:pt x="177" y="501"/>
                    <a:pt x="177" y="501"/>
                    <a:pt x="177" y="501"/>
                  </a:cubicBezTo>
                  <a:cubicBezTo>
                    <a:pt x="163" y="501"/>
                    <a:pt x="133" y="486"/>
                    <a:pt x="133" y="471"/>
                  </a:cubicBezTo>
                  <a:cubicBezTo>
                    <a:pt x="133" y="74"/>
                    <a:pt x="133" y="74"/>
                    <a:pt x="133" y="74"/>
                  </a:cubicBezTo>
                  <a:cubicBezTo>
                    <a:pt x="133" y="59"/>
                    <a:pt x="163" y="29"/>
                    <a:pt x="177" y="29"/>
                  </a:cubicBezTo>
                  <a:cubicBezTo>
                    <a:pt x="368" y="29"/>
                    <a:pt x="368" y="29"/>
                    <a:pt x="368" y="29"/>
                  </a:cubicBezTo>
                  <a:cubicBezTo>
                    <a:pt x="368" y="74"/>
                    <a:pt x="368" y="118"/>
                    <a:pt x="368" y="118"/>
                  </a:cubicBezTo>
                  <a:cubicBezTo>
                    <a:pt x="368" y="147"/>
                    <a:pt x="413" y="192"/>
                    <a:pt x="457" y="192"/>
                  </a:cubicBezTo>
                  <a:cubicBezTo>
                    <a:pt x="457" y="192"/>
                    <a:pt x="472" y="192"/>
                    <a:pt x="516" y="192"/>
                  </a:cubicBezTo>
                  <a:lnTo>
                    <a:pt x="516" y="471"/>
                  </a:lnTo>
                  <a:close/>
                  <a:moveTo>
                    <a:pt x="457" y="147"/>
                  </a:moveTo>
                  <a:lnTo>
                    <a:pt x="457" y="147"/>
                  </a:lnTo>
                  <a:cubicBezTo>
                    <a:pt x="427" y="147"/>
                    <a:pt x="413" y="118"/>
                    <a:pt x="413" y="88"/>
                  </a:cubicBezTo>
                  <a:cubicBezTo>
                    <a:pt x="413" y="88"/>
                    <a:pt x="413" y="74"/>
                    <a:pt x="413" y="29"/>
                  </a:cubicBezTo>
                  <a:lnTo>
                    <a:pt x="413" y="29"/>
                  </a:lnTo>
                  <a:cubicBezTo>
                    <a:pt x="516" y="147"/>
                    <a:pt x="516" y="147"/>
                    <a:pt x="516" y="147"/>
                  </a:cubicBezTo>
                  <a:lnTo>
                    <a:pt x="457" y="147"/>
                  </a:lnTo>
                  <a:close/>
                </a:path>
              </a:pathLst>
            </a:custGeom>
            <a:solidFill>
              <a:srgbClr val="F2524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0" name="Google Shape;620;p6"/>
            <p:cNvSpPr txBox="1"/>
            <p:nvPr/>
          </p:nvSpPr>
          <p:spPr>
            <a:xfrm>
              <a:off x="1145940" y="2206761"/>
              <a:ext cx="2991032" cy="18112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vi-VN" sz="2000" b="1" dirty="0">
                  <a:latin typeface="+mj-lt"/>
                </a:rPr>
                <a:t>Một nền tảng đặt thức ăn </a:t>
              </a:r>
              <a:r>
                <a:rPr lang="vi-VN" sz="2000" b="1" dirty="0" err="1">
                  <a:latin typeface="+mj-lt"/>
                </a:rPr>
                <a:t>online</a:t>
              </a:r>
              <a:r>
                <a:rPr lang="vi-VN" sz="2000" b="1" dirty="0">
                  <a:latin typeface="+mj-lt"/>
                </a:rPr>
                <a:t> có thể giúp các nhà hàng và quán ăn tiếp cận nhiều khách hàng hơn, tối ưu hóa doanh thu và tăng cơ hội kinh doanh.</a:t>
              </a:r>
              <a:endParaRPr sz="2000" b="1" i="0" u="none" strike="noStrike" cap="none" dirty="0">
                <a:solidFill>
                  <a:schemeClr val="dk1"/>
                </a:solidFill>
                <a:latin typeface="+mj-lt"/>
                <a:ea typeface="Times New Roman"/>
                <a:cs typeface="Times New Roman"/>
                <a:sym typeface="Times New Roman"/>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1"/>
                                        </p:tgtEl>
                                        <p:attrNameLst>
                                          <p:attrName>style.visibility</p:attrName>
                                        </p:attrNameLst>
                                      </p:cBhvr>
                                      <p:to>
                                        <p:strVal val="visible"/>
                                      </p:to>
                                    </p:set>
                                    <p:animEffect transition="in" filter="fade">
                                      <p:cBhvr>
                                        <p:cTn id="7" dur="500"/>
                                        <p:tgtEl>
                                          <p:spTgt spid="6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3"/>
                                        </p:tgtEl>
                                        <p:attrNameLst>
                                          <p:attrName>style.visibility</p:attrName>
                                        </p:attrNameLst>
                                      </p:cBhvr>
                                      <p:to>
                                        <p:strVal val="visible"/>
                                      </p:to>
                                    </p:set>
                                    <p:animEffect transition="in" filter="fade">
                                      <p:cBhvr>
                                        <p:cTn id="12" dur="500"/>
                                        <p:tgtEl>
                                          <p:spTgt spid="5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2"/>
                                        </p:tgtEl>
                                        <p:attrNameLst>
                                          <p:attrName>style.visibility</p:attrName>
                                        </p:attrNameLst>
                                      </p:cBhvr>
                                      <p:to>
                                        <p:strVal val="visible"/>
                                      </p:to>
                                    </p:set>
                                    <p:animEffect transition="in" filter="fade">
                                      <p:cBhvr>
                                        <p:cTn id="17" dur="500"/>
                                        <p:tgtEl>
                                          <p:spTgt spid="6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9"/>
                                        </p:tgtEl>
                                        <p:attrNameLst>
                                          <p:attrName>style.visibility</p:attrName>
                                        </p:attrNameLst>
                                      </p:cBhvr>
                                      <p:to>
                                        <p:strVal val="visible"/>
                                      </p:to>
                                    </p:set>
                                    <p:animEffect transition="in" filter="fade">
                                      <p:cBhvr>
                                        <p:cTn id="22" dur="500"/>
                                        <p:tgtEl>
                                          <p:spTgt spid="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7"/>
          <p:cNvSpPr/>
          <p:nvPr/>
        </p:nvSpPr>
        <p:spPr>
          <a:xfrm>
            <a:off x="1910520" y="437040"/>
            <a:ext cx="9156960" cy="45612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02020"/>
                </a:solidFill>
                <a:latin typeface="Times New Roman" panose="02020603050405020304" pitchFamily="18" charset="0"/>
                <a:ea typeface="Calibri"/>
                <a:cs typeface="Times New Roman" panose="02020603050405020304" pitchFamily="18" charset="0"/>
                <a:sym typeface="Calibri"/>
              </a:rPr>
              <a:t>CÔNG NGHỆ VÀ NGÔN NGỮ SỬ DỤNG</a:t>
            </a:r>
            <a:endParaRPr sz="2400" b="0" i="0" u="none" strike="noStrike" cap="none" dirty="0">
              <a:solidFill>
                <a:srgbClr val="202020"/>
              </a:solidFill>
              <a:latin typeface="Times New Roman" panose="02020603050405020304" pitchFamily="18" charset="0"/>
              <a:cs typeface="Times New Roman" panose="02020603050405020304" pitchFamily="18" charset="0"/>
              <a:sym typeface="Arial"/>
            </a:endParaRPr>
          </a:p>
        </p:txBody>
      </p:sp>
      <p:pic>
        <p:nvPicPr>
          <p:cNvPr id="1026" name="Picture 2" descr="Bài tập lập trình PHP có lời giải chi tiết, cập nhật mới nhất">
            <a:extLst>
              <a:ext uri="{FF2B5EF4-FFF2-40B4-BE49-F238E27FC236}">
                <a16:creationId xmlns:a16="http://schemas.microsoft.com/office/drawing/2014/main" id="{568F7B51-B00C-8533-451E-C1B66F05B3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904" y="1732961"/>
            <a:ext cx="5001292" cy="318135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6">
            <a:extLst>
              <a:ext uri="{FF2B5EF4-FFF2-40B4-BE49-F238E27FC236}">
                <a16:creationId xmlns:a16="http://schemas.microsoft.com/office/drawing/2014/main" id="{96D810E5-E24B-8132-54E8-2D919EB6F323}"/>
              </a:ext>
            </a:extLst>
          </p:cNvPr>
          <p:cNvSpPr>
            <a:spLocks noChangeAspect="1" noChangeArrowheads="1"/>
          </p:cNvSpPr>
          <p:nvPr/>
        </p:nvSpPr>
        <p:spPr bwMode="auto">
          <a:xfrm>
            <a:off x="5943599" y="1058917"/>
            <a:ext cx="2522483" cy="25224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a:extLst>
              <a:ext uri="{FF2B5EF4-FFF2-40B4-BE49-F238E27FC236}">
                <a16:creationId xmlns:a16="http://schemas.microsoft.com/office/drawing/2014/main" id="{FE5A02E8-B6AA-F26F-59DE-307A8F8DD8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763767"/>
            <a:ext cx="5980386" cy="31505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A711E-291D-8DAD-25FD-172A44401733}"/>
              </a:ext>
            </a:extLst>
          </p:cNvPr>
          <p:cNvSpPr>
            <a:spLocks noGrp="1"/>
          </p:cNvSpPr>
          <p:nvPr>
            <p:ph type="title"/>
          </p:nvPr>
        </p:nvSpPr>
        <p:spPr>
          <a:xfrm>
            <a:off x="2330245" y="273600"/>
            <a:ext cx="5958350" cy="1144800"/>
          </a:xfrm>
        </p:spPr>
        <p:txBody>
          <a:bodyPr/>
          <a:lstStyle/>
          <a:p>
            <a:r>
              <a:rPr lang="en-US" sz="4000" b="1" dirty="0">
                <a:solidFill>
                  <a:srgbClr val="FF0000"/>
                </a:solidFill>
                <a:latin typeface="Times New Roman" panose="02020603050405020304" pitchFamily="18" charset="0"/>
                <a:cs typeface="Times New Roman" panose="02020603050405020304" pitchFamily="18" charset="0"/>
              </a:rPr>
              <a:t>PHP LÀ GÌ ?</a:t>
            </a:r>
          </a:p>
        </p:txBody>
      </p:sp>
      <p:sp>
        <p:nvSpPr>
          <p:cNvPr id="3" name="Subtitle 2">
            <a:extLst>
              <a:ext uri="{FF2B5EF4-FFF2-40B4-BE49-F238E27FC236}">
                <a16:creationId xmlns:a16="http://schemas.microsoft.com/office/drawing/2014/main" id="{6FC59119-F73D-6213-B338-7D4B9688B784}"/>
              </a:ext>
            </a:extLst>
          </p:cNvPr>
          <p:cNvSpPr>
            <a:spLocks noGrp="1"/>
          </p:cNvSpPr>
          <p:nvPr>
            <p:ph type="subTitle" idx="1"/>
          </p:nvPr>
        </p:nvSpPr>
        <p:spPr/>
        <p:txBody>
          <a:bodyPr/>
          <a:lstStyle/>
          <a:p>
            <a:r>
              <a:rPr lang="vi-VN" sz="2000" b="0" i="0" dirty="0">
                <a:solidFill>
                  <a:schemeClr val="tx1"/>
                </a:solidFill>
                <a:effectLst/>
                <a:latin typeface="Times New Roman" panose="02020603050405020304" pitchFamily="18" charset="0"/>
                <a:cs typeface="Times New Roman" panose="02020603050405020304" pitchFamily="18" charset="0"/>
              </a:rPr>
              <a:t>PHP là cụm từ viết tắt của “Hypertext Preprocessor” – một loại ngôn ngữ lập trình thường được sử dụng để viết ở máy chủ (dạng lập trình web). Cụ thể, PHP được thể hiện dưới dạng một đoạn mã lệnh hay ngôn ngữ về trình kịch bản dùng để phát triển ứng dụng. Ngôn ngữ này chạy ở dạng server, sinh ra bộ mã “html” trên client. Nhờ đó, PHP có thể tạo ra được các ứng dụng website và website có thể chạy tương thích trên máy chủ</a:t>
            </a:r>
            <a:r>
              <a:rPr lang="vi-VN" b="0" i="0" dirty="0">
                <a:solidFill>
                  <a:schemeClr val="tx1"/>
                </a:solidFill>
                <a:effectLst/>
                <a:latin typeface="Times New Roman" panose="02020603050405020304" pitchFamily="18" charset="0"/>
                <a:cs typeface="Times New Roman" panose="02020603050405020304" pitchFamily="18" charset="0"/>
              </a:rPr>
              <a:t>.</a:t>
            </a:r>
          </a:p>
          <a:p>
            <a:r>
              <a:rPr lang="vi-VN" sz="2000" b="1" i="0" dirty="0">
                <a:solidFill>
                  <a:srgbClr val="111111"/>
                </a:solidFill>
                <a:effectLst/>
                <a:latin typeface="+mj-lt"/>
              </a:rPr>
              <a:t>Ưu điểm :</a:t>
            </a:r>
          </a:p>
          <a:p>
            <a:r>
              <a:rPr lang="en-US" sz="2000" b="0" i="0" dirty="0" err="1">
                <a:solidFill>
                  <a:srgbClr val="222222"/>
                </a:solidFill>
                <a:effectLst/>
                <a:latin typeface="Times New Roman" panose="02020603050405020304" pitchFamily="18" charset="0"/>
                <a:cs typeface="Times New Roman" panose="02020603050405020304" pitchFamily="18" charset="0"/>
              </a:rPr>
              <a:t>Mã</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nguồn</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mở</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và</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miễn</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phí</a:t>
            </a:r>
            <a:r>
              <a:rPr lang="en-US" sz="2000" b="0" i="0" dirty="0">
                <a:solidFill>
                  <a:srgbClr val="222222"/>
                </a:solidFill>
                <a:effectLst/>
                <a:latin typeface="Times New Roman" panose="02020603050405020304" pitchFamily="18" charset="0"/>
                <a:cs typeface="Times New Roman" panose="02020603050405020304" pitchFamily="18" charset="0"/>
              </a:rPr>
              <a:t>: PHP </a:t>
            </a:r>
            <a:r>
              <a:rPr lang="en-US" sz="2000" b="0" i="0" dirty="0" err="1">
                <a:solidFill>
                  <a:srgbClr val="222222"/>
                </a:solidFill>
                <a:effectLst/>
                <a:latin typeface="Times New Roman" panose="02020603050405020304" pitchFamily="18" charset="0"/>
                <a:cs typeface="Times New Roman" panose="02020603050405020304" pitchFamily="18" charset="0"/>
              </a:rPr>
              <a:t>sử</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dụng</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miễn</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phí</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nên</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giúp</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tiết</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kiệm</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đáng</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kể</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ngân</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sách</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dự</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án</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Việc</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cài</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đặt</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và</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sử</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dụng</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ngôn</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ngữ</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này</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cũng</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rất</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dễ</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dàng</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bạn</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chỉ</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cần</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học</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chăm</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chỉ</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trong</a:t>
            </a:r>
            <a:r>
              <a:rPr lang="en-US" sz="2000" b="0" i="0" dirty="0">
                <a:solidFill>
                  <a:srgbClr val="222222"/>
                </a:solidFill>
                <a:effectLst/>
                <a:latin typeface="Times New Roman" panose="02020603050405020304" pitchFamily="18" charset="0"/>
                <a:cs typeface="Times New Roman" panose="02020603050405020304" pitchFamily="18" charset="0"/>
              </a:rPr>
              <a:t> 3 – 6 </a:t>
            </a:r>
            <a:r>
              <a:rPr lang="en-US" sz="2000" b="0" i="0" dirty="0" err="1">
                <a:solidFill>
                  <a:srgbClr val="222222"/>
                </a:solidFill>
                <a:effectLst/>
                <a:latin typeface="Times New Roman" panose="02020603050405020304" pitchFamily="18" charset="0"/>
                <a:cs typeface="Times New Roman" panose="02020603050405020304" pitchFamily="18" charset="0"/>
              </a:rPr>
              <a:t>tháng</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là</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đã</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có</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thể</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sử</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dụng</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thuần</a:t>
            </a:r>
            <a:r>
              <a:rPr lang="en-US" sz="2000" b="0" i="0" dirty="0">
                <a:solidFill>
                  <a:srgbClr val="222222"/>
                </a:solidFill>
                <a:effectLst/>
                <a:latin typeface="Times New Roman" panose="02020603050405020304" pitchFamily="18" charset="0"/>
                <a:cs typeface="Times New Roman" panose="02020603050405020304" pitchFamily="18" charset="0"/>
              </a:rPr>
              <a:t> </a:t>
            </a:r>
            <a:r>
              <a:rPr lang="en-US" sz="2000" b="0" i="0" dirty="0" err="1">
                <a:solidFill>
                  <a:srgbClr val="222222"/>
                </a:solidFill>
                <a:effectLst/>
                <a:latin typeface="Times New Roman" panose="02020603050405020304" pitchFamily="18" charset="0"/>
                <a:cs typeface="Times New Roman" panose="02020603050405020304" pitchFamily="18" charset="0"/>
              </a:rPr>
              <a:t>thục</a:t>
            </a:r>
            <a:r>
              <a:rPr lang="en-US" sz="2000" b="0" i="0" dirty="0">
                <a:solidFill>
                  <a:srgbClr val="222222"/>
                </a:solidFill>
                <a:effectLst/>
                <a:latin typeface="Times New Roman" panose="02020603050405020304" pitchFamily="18" charset="0"/>
                <a:cs typeface="Times New Roman" panose="02020603050405020304" pitchFamily="18" charset="0"/>
              </a:rPr>
              <a:t>.</a:t>
            </a:r>
          </a:p>
          <a:p>
            <a:r>
              <a:rPr lang="vi-VN" sz="2000" b="0" i="0" dirty="0">
                <a:solidFill>
                  <a:srgbClr val="222222"/>
                </a:solidFill>
                <a:effectLst/>
                <a:latin typeface="Times New Roman" panose="02020603050405020304" pitchFamily="18" charset="0"/>
                <a:cs typeface="Times New Roman" panose="02020603050405020304" pitchFamily="18" charset="0"/>
              </a:rPr>
              <a:t>Tính linh hoạt: PHP là một ngôn ngữ đa nền tảng, có thể hoạt động trên bất kỳ hệ điều hành nào (Windows, Linux, macOS,…). Hơn nữa, PHP còn có thể kết hợp với nhiều ngôn ngữ lập trình khác để xây dựng các tính năng công nghệ một cách hiệu quả nhất.</a:t>
            </a:r>
          </a:p>
          <a:p>
            <a:endParaRPr lang="en-US" dirty="0"/>
          </a:p>
        </p:txBody>
      </p:sp>
    </p:spTree>
    <p:extLst>
      <p:ext uri="{BB962C8B-B14F-4D97-AF65-F5344CB8AC3E}">
        <p14:creationId xmlns:p14="http://schemas.microsoft.com/office/powerpoint/2010/main" val="3572803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6309E-FED4-FFED-ED15-9B3170E49731}"/>
              </a:ext>
            </a:extLst>
          </p:cNvPr>
          <p:cNvSpPr>
            <a:spLocks noGrp="1"/>
          </p:cNvSpPr>
          <p:nvPr>
            <p:ph type="title"/>
          </p:nvPr>
        </p:nvSpPr>
        <p:spPr>
          <a:xfrm>
            <a:off x="2362200" y="273600"/>
            <a:ext cx="9219720" cy="1144800"/>
          </a:xfrm>
        </p:spPr>
        <p:txBody>
          <a:bodyPr/>
          <a:lstStyle/>
          <a:p>
            <a:r>
              <a:rPr lang="en-US" sz="4000" b="1" dirty="0">
                <a:solidFill>
                  <a:srgbClr val="FF0000"/>
                </a:solidFill>
                <a:latin typeface="Times New Roman" panose="02020603050405020304" pitchFamily="18" charset="0"/>
                <a:cs typeface="Times New Roman" panose="02020603050405020304" pitchFamily="18" charset="0"/>
              </a:rPr>
              <a:t>phpMyAdmin </a:t>
            </a:r>
            <a:r>
              <a:rPr lang="en-US" sz="4000" b="1" dirty="0" err="1">
                <a:solidFill>
                  <a:srgbClr val="FF0000"/>
                </a:solidFill>
                <a:latin typeface="Times New Roman" panose="02020603050405020304" pitchFamily="18" charset="0"/>
                <a:cs typeface="Times New Roman" panose="02020603050405020304" pitchFamily="18" charset="0"/>
              </a:rPr>
              <a:t>là</a:t>
            </a:r>
            <a:r>
              <a:rPr lang="en-US" sz="4000" b="1" dirty="0">
                <a:solidFill>
                  <a:srgbClr val="FF0000"/>
                </a:solidFill>
                <a:latin typeface="Times New Roman" panose="02020603050405020304" pitchFamily="18" charset="0"/>
                <a:cs typeface="Times New Roman" panose="02020603050405020304" pitchFamily="18" charset="0"/>
              </a:rPr>
              <a:t> </a:t>
            </a:r>
            <a:r>
              <a:rPr lang="en-US" sz="4000" b="1" dirty="0" err="1">
                <a:solidFill>
                  <a:srgbClr val="FF0000"/>
                </a:solidFill>
                <a:latin typeface="Times New Roman" panose="02020603050405020304" pitchFamily="18" charset="0"/>
                <a:cs typeface="Times New Roman" panose="02020603050405020304" pitchFamily="18" charset="0"/>
              </a:rPr>
              <a:t>gì</a:t>
            </a:r>
            <a:r>
              <a:rPr lang="en-US" sz="4000" b="1" dirty="0">
                <a:solidFill>
                  <a:srgbClr val="FF0000"/>
                </a:solidFill>
                <a:latin typeface="Times New Roman" panose="02020603050405020304" pitchFamily="18" charset="0"/>
                <a:cs typeface="Times New Roman" panose="02020603050405020304" pitchFamily="18" charset="0"/>
              </a:rPr>
              <a:t> ?</a:t>
            </a:r>
          </a:p>
        </p:txBody>
      </p:sp>
      <p:sp>
        <p:nvSpPr>
          <p:cNvPr id="3" name="Subtitle 2">
            <a:extLst>
              <a:ext uri="{FF2B5EF4-FFF2-40B4-BE49-F238E27FC236}">
                <a16:creationId xmlns:a16="http://schemas.microsoft.com/office/drawing/2014/main" id="{15224F73-3A7D-7627-42EF-BD735EDB6D46}"/>
              </a:ext>
            </a:extLst>
          </p:cNvPr>
          <p:cNvSpPr>
            <a:spLocks noGrp="1"/>
          </p:cNvSpPr>
          <p:nvPr>
            <p:ph type="subTitle" idx="1"/>
          </p:nvPr>
        </p:nvSpPr>
        <p:spPr>
          <a:xfrm>
            <a:off x="609480" y="1150883"/>
            <a:ext cx="10972440" cy="5433517"/>
          </a:xfrm>
        </p:spPr>
        <p:txBody>
          <a:bodyPr/>
          <a:lstStyle/>
          <a:p>
            <a:r>
              <a:rPr lang="vi-VN" sz="2000" b="1" i="0" dirty="0" err="1">
                <a:solidFill>
                  <a:srgbClr val="2C2E33"/>
                </a:solidFill>
                <a:effectLst/>
                <a:latin typeface="+mj-lt"/>
              </a:rPr>
              <a:t>phpMyAdmin</a:t>
            </a:r>
            <a:r>
              <a:rPr lang="vi-VN" sz="2000" b="0" i="0" dirty="0">
                <a:solidFill>
                  <a:srgbClr val="2C2E33"/>
                </a:solidFill>
                <a:effectLst/>
                <a:latin typeface="+mj-lt"/>
              </a:rPr>
              <a:t> là một công cụ quản lý cơ sở dữ liệu </a:t>
            </a:r>
            <a:r>
              <a:rPr lang="vi-VN" sz="2000" b="0" i="0" dirty="0" err="1">
                <a:solidFill>
                  <a:srgbClr val="2C2E33"/>
                </a:solidFill>
                <a:effectLst/>
                <a:latin typeface="+mj-lt"/>
              </a:rPr>
              <a:t>MySQL</a:t>
            </a:r>
            <a:r>
              <a:rPr lang="vi-VN" sz="2000" b="0" i="0" dirty="0">
                <a:solidFill>
                  <a:srgbClr val="2C2E33"/>
                </a:solidFill>
                <a:effectLst/>
                <a:latin typeface="+mj-lt"/>
              </a:rPr>
              <a:t> và </a:t>
            </a:r>
            <a:r>
              <a:rPr lang="vi-VN" sz="2000" b="0" i="0" dirty="0" err="1">
                <a:solidFill>
                  <a:srgbClr val="2C2E33"/>
                </a:solidFill>
                <a:effectLst/>
                <a:latin typeface="+mj-lt"/>
              </a:rPr>
              <a:t>MariaDB</a:t>
            </a:r>
            <a:r>
              <a:rPr lang="vi-VN" sz="2000" b="0" i="0" dirty="0">
                <a:solidFill>
                  <a:srgbClr val="2C2E33"/>
                </a:solidFill>
                <a:effectLst/>
                <a:latin typeface="+mj-lt"/>
              </a:rPr>
              <a:t> được viết bằng ngôn ngữ PHP. Đây là một ứng dụng </a:t>
            </a:r>
            <a:r>
              <a:rPr lang="vi-VN" sz="2000" b="0" i="0" dirty="0" err="1">
                <a:solidFill>
                  <a:srgbClr val="2C2E33"/>
                </a:solidFill>
                <a:effectLst/>
                <a:latin typeface="+mj-lt"/>
              </a:rPr>
              <a:t>web</a:t>
            </a:r>
            <a:r>
              <a:rPr lang="vi-VN" sz="2000" b="0" i="0" dirty="0">
                <a:solidFill>
                  <a:srgbClr val="2C2E33"/>
                </a:solidFill>
                <a:effectLst/>
                <a:latin typeface="+mj-lt"/>
              </a:rPr>
              <a:t> mã nguồn mở cho phép người dùng quản lý cơ sở dữ liệu một cách dễ dàng thông qua giao diện đồ họa trực quan thay vì phải sử dụng các lệnh dòng (</a:t>
            </a:r>
            <a:r>
              <a:rPr lang="vi-VN" sz="2000" b="0" i="0" dirty="0" err="1">
                <a:solidFill>
                  <a:srgbClr val="2C2E33"/>
                </a:solidFill>
                <a:effectLst/>
                <a:latin typeface="+mj-lt"/>
              </a:rPr>
              <a:t>command</a:t>
            </a:r>
            <a:r>
              <a:rPr lang="vi-VN" sz="2000" b="0" i="0" dirty="0">
                <a:solidFill>
                  <a:srgbClr val="2C2E33"/>
                </a:solidFill>
                <a:effectLst/>
                <a:latin typeface="+mj-lt"/>
              </a:rPr>
              <a:t> </a:t>
            </a:r>
            <a:r>
              <a:rPr lang="vi-VN" sz="2000" b="0" i="0" dirty="0" err="1">
                <a:solidFill>
                  <a:srgbClr val="2C2E33"/>
                </a:solidFill>
                <a:effectLst/>
                <a:latin typeface="+mj-lt"/>
              </a:rPr>
              <a:t>line</a:t>
            </a:r>
            <a:r>
              <a:rPr lang="vi-VN" sz="2000" b="0" i="0" dirty="0">
                <a:solidFill>
                  <a:srgbClr val="2C2E33"/>
                </a:solidFill>
                <a:effectLst/>
                <a:latin typeface="+mj-lt"/>
              </a:rPr>
              <a:t>)</a:t>
            </a:r>
            <a:r>
              <a:rPr lang="en-US" sz="2000" b="0" i="0" dirty="0">
                <a:solidFill>
                  <a:srgbClr val="2C2E33"/>
                </a:solidFill>
                <a:effectLst/>
                <a:latin typeface="+mj-lt"/>
              </a:rPr>
              <a:t>.</a:t>
            </a:r>
            <a:endParaRPr lang="en-US" sz="2000" b="0" i="0" dirty="0">
              <a:solidFill>
                <a:srgbClr val="2C2E33"/>
              </a:solidFill>
              <a:effectLst/>
              <a:latin typeface="Times New Roman" panose="02020603050405020304" pitchFamily="18" charset="0"/>
              <a:cs typeface="Times New Roman" panose="02020603050405020304" pitchFamily="18" charset="0"/>
            </a:endParaRPr>
          </a:p>
          <a:p>
            <a:endParaRPr lang="vi-VN" sz="2000" b="0" i="0" dirty="0">
              <a:solidFill>
                <a:srgbClr val="2C2E33"/>
              </a:solidFill>
              <a:effectLst/>
              <a:latin typeface="+mj-lt"/>
            </a:endParaRPr>
          </a:p>
          <a:p>
            <a:r>
              <a:rPr lang="en-US" sz="2000" b="1" dirty="0" err="1">
                <a:latin typeface="Times New Roman" panose="02020603050405020304" pitchFamily="18" charset="0"/>
                <a:cs typeface="Times New Roman" panose="02020603050405020304" pitchFamily="18" charset="0"/>
              </a:rPr>
              <a:t>Các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chức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năng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chính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của</a:t>
            </a:r>
            <a:r>
              <a:rPr lang="en-US" sz="2000" b="1" dirty="0">
                <a:latin typeface="Times New Roman" panose="02020603050405020304" pitchFamily="18" charset="0"/>
                <a:cs typeface="Times New Roman" panose="02020603050405020304" pitchFamily="18" charset="0"/>
              </a:rPr>
              <a:t> phpMyAdmin:</a:t>
            </a:r>
          </a:p>
          <a:p>
            <a:r>
              <a:rPr lang="en-US" sz="2000" b="0" i="0" dirty="0" err="1">
                <a:solidFill>
                  <a:srgbClr val="2C2E33"/>
                </a:solidFill>
                <a:effectLst/>
                <a:latin typeface="Times New Roman" panose="02020603050405020304" pitchFamily="18" charset="0"/>
                <a:cs typeface="Times New Roman" panose="02020603050405020304" pitchFamily="18" charset="0"/>
              </a:rPr>
              <a:t>Quản</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lý</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cơ</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sở</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dữ</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liệu</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quản</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lý</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bảng</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dữ</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liệu</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chạy</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các</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truy</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vấn</a:t>
            </a:r>
            <a:r>
              <a:rPr lang="en-US" sz="2000" dirty="0">
                <a:solidFill>
                  <a:srgbClr val="2C2E33"/>
                </a:solidFill>
                <a:latin typeface="Times New Roman" panose="02020603050405020304" pitchFamily="18" charset="0"/>
                <a:cs typeface="Times New Roman" panose="02020603050405020304" pitchFamily="18" charset="0"/>
              </a:rPr>
              <a:t> SQL, </a:t>
            </a:r>
            <a:r>
              <a:rPr lang="en-US" sz="2000" dirty="0" err="1">
                <a:solidFill>
                  <a:srgbClr val="2C2E33"/>
                </a:solidFill>
                <a:latin typeface="Times New Roman" panose="02020603050405020304" pitchFamily="18" charset="0"/>
                <a:cs typeface="Times New Roman" panose="02020603050405020304" pitchFamily="18" charset="0"/>
              </a:rPr>
              <a:t>quản</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lý</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người</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dùng</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và</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quyền</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xuất</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và</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nhập</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dữ</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liệu</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tối</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ưu</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hóa</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và</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sữa</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lỗi</a:t>
            </a:r>
            <a:r>
              <a:rPr lang="en-US" sz="2000" dirty="0">
                <a:solidFill>
                  <a:srgbClr val="2C2E33"/>
                </a:solidFill>
                <a:latin typeface="Times New Roman" panose="02020603050405020304" pitchFamily="18" charset="0"/>
                <a:cs typeface="Times New Roman" panose="02020603050405020304" pitchFamily="18" charset="0"/>
              </a:rPr>
              <a:t> </a:t>
            </a:r>
            <a:r>
              <a:rPr lang="en-US" sz="2000" dirty="0" err="1">
                <a:solidFill>
                  <a:srgbClr val="2C2E33"/>
                </a:solidFill>
                <a:latin typeface="Times New Roman" panose="02020603050405020304" pitchFamily="18" charset="0"/>
                <a:cs typeface="Times New Roman" panose="02020603050405020304" pitchFamily="18" charset="0"/>
              </a:rPr>
              <a:t>bảng</a:t>
            </a:r>
            <a:r>
              <a:rPr lang="en-US" sz="2000" dirty="0">
                <a:solidFill>
                  <a:srgbClr val="2C2E33"/>
                </a:solidFill>
                <a:latin typeface="Times New Roman" panose="02020603050405020304" pitchFamily="18" charset="0"/>
                <a:cs typeface="Times New Roman" panose="02020603050405020304" pitchFamily="18" charset="0"/>
              </a:rPr>
              <a:t>.</a:t>
            </a:r>
          </a:p>
          <a:p>
            <a:endParaRPr lang="en-US" sz="2000" b="0" i="0" dirty="0">
              <a:solidFill>
                <a:srgbClr val="2C2E33"/>
              </a:solidFill>
              <a:effectLst/>
              <a:latin typeface="+mj-lt"/>
            </a:endParaRPr>
          </a:p>
          <a:p>
            <a:r>
              <a:rPr lang="en-US" sz="2000" b="1" dirty="0" err="1">
                <a:latin typeface="Times New Roman" panose="02020603050405020304" pitchFamily="18" charset="0"/>
                <a:cs typeface="Times New Roman" panose="02020603050405020304" pitchFamily="18" charset="0"/>
              </a:rPr>
              <a:t>Lợi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ích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của</a:t>
            </a:r>
            <a:r>
              <a:rPr lang="en-US" sz="2000" b="1" dirty="0">
                <a:latin typeface="Times New Roman" panose="02020603050405020304" pitchFamily="18" charset="0"/>
                <a:cs typeface="Times New Roman" panose="02020603050405020304" pitchFamily="18" charset="0"/>
              </a:rPr>
              <a:t> phpMyAdmin:</a:t>
            </a:r>
            <a:endParaRPr lang="vi-VN" sz="2000" b="1" i="0" dirty="0">
              <a:solidFill>
                <a:srgbClr val="2C2E33"/>
              </a:solidFill>
              <a:effectLst/>
              <a:latin typeface="Times New Roman" panose="02020603050405020304" pitchFamily="18" charset="0"/>
              <a:cs typeface="Times New Roman" panose="02020603050405020304" pitchFamily="18" charset="0"/>
            </a:endParaRPr>
          </a:p>
          <a:p>
            <a:r>
              <a:rPr lang="vi-VN" sz="2000" b="1" dirty="0">
                <a:latin typeface="Times New Roman" panose="02020603050405020304" pitchFamily="18" charset="0"/>
                <a:cs typeface="Times New Roman" panose="02020603050405020304" pitchFamily="18" charset="0"/>
              </a:rPr>
              <a:t>Dễ sử dụng</a:t>
            </a:r>
            <a:r>
              <a:rPr lang="vi-VN" sz="2000" dirty="0">
                <a:latin typeface="Times New Roman" panose="02020603050405020304" pitchFamily="18" charset="0"/>
                <a:cs typeface="Times New Roman" panose="02020603050405020304" pitchFamily="18" charset="0"/>
              </a:rPr>
              <a:t>. : Giao diện đồ họa trực quan, thân thiện với người dùng, giúp việc quản lý cơ sở dữ liệu dễ dàng hơn</a:t>
            </a:r>
            <a:r>
              <a:rPr lang="en-US" sz="2000" dirty="0">
                <a:latin typeface="Times New Roman" panose="02020603050405020304" pitchFamily="18" charset="0"/>
                <a:cs typeface="Times New Roman" panose="02020603050405020304" pitchFamily="18" charset="0"/>
              </a:rPr>
              <a:t>.</a:t>
            </a:r>
          </a:p>
          <a:p>
            <a:r>
              <a:rPr lang="vi-VN" sz="2000" b="1" dirty="0">
                <a:latin typeface="Times New Roman" panose="02020603050405020304" pitchFamily="18" charset="0"/>
                <a:cs typeface="Times New Roman" panose="02020603050405020304" pitchFamily="18" charset="0"/>
              </a:rPr>
              <a:t>Mã nguồn mở</a:t>
            </a:r>
            <a:r>
              <a:rPr lang="vi-VN" sz="2000" dirty="0">
                <a:latin typeface="Times New Roman" panose="02020603050405020304" pitchFamily="18" charset="0"/>
                <a:cs typeface="Times New Roman" panose="02020603050405020304" pitchFamily="18" charset="0"/>
              </a:rPr>
              <a:t>: </a:t>
            </a:r>
            <a:r>
              <a:rPr lang="vi-VN" sz="2000" dirty="0" err="1">
                <a:latin typeface="Times New Roman" panose="02020603050405020304" pitchFamily="18" charset="0"/>
                <a:cs typeface="Times New Roman" panose="02020603050405020304" pitchFamily="18" charset="0"/>
              </a:rPr>
              <a:t>phpMyAdmin</a:t>
            </a:r>
            <a:r>
              <a:rPr lang="vi-VN" sz="2000" dirty="0">
                <a:latin typeface="Times New Roman" panose="02020603050405020304" pitchFamily="18" charset="0"/>
                <a:cs typeface="Times New Roman" panose="02020603050405020304" pitchFamily="18" charset="0"/>
              </a:rPr>
              <a:t> là phần mềm mã nguồn mở, miễn phí, và được cộng đồng phát triển liên tục.</a:t>
            </a:r>
            <a:endParaRPr lang="en-US" sz="2000" dirty="0">
              <a:latin typeface="Times New Roman" panose="02020603050405020304" pitchFamily="18" charset="0"/>
              <a:cs typeface="Times New Roman" panose="02020603050405020304" pitchFamily="18" charset="0"/>
            </a:endParaRPr>
          </a:p>
          <a:p>
            <a:r>
              <a:rPr lang="vi-VN" sz="2000" b="1" dirty="0">
                <a:latin typeface="Times New Roman" panose="02020603050405020304" pitchFamily="18" charset="0"/>
                <a:cs typeface="Times New Roman" panose="02020603050405020304" pitchFamily="18" charset="0"/>
              </a:rPr>
              <a:t>Hỗ trợ đa ngôn ngữ</a:t>
            </a:r>
            <a:r>
              <a:rPr lang="vi-VN" sz="2000" dirty="0">
                <a:latin typeface="Times New Roman" panose="02020603050405020304" pitchFamily="18" charset="0"/>
                <a:cs typeface="Times New Roman" panose="02020603050405020304" pitchFamily="18" charset="0"/>
              </a:rPr>
              <a:t>: Ứng dụng có sẵn bằng nhiều ngôn ngữ khác nhau, giúp người dùng dễ sử dụng hơn.</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875674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FF3737"/>
      </a:accent1>
      <a:accent2>
        <a:srgbClr val="414141"/>
      </a:accent2>
      <a:accent3>
        <a:srgbClr val="FF3737"/>
      </a:accent3>
      <a:accent4>
        <a:srgbClr val="414141"/>
      </a:accent4>
      <a:accent5>
        <a:srgbClr val="FF3737"/>
      </a:accent5>
      <a:accent6>
        <a:srgbClr val="414141"/>
      </a:accent6>
      <a:hlink>
        <a:srgbClr val="262626"/>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TotalTime>
  <Words>2059</Words>
  <Application>Microsoft Office PowerPoint</Application>
  <PresentationFormat>Màn hình rộng</PresentationFormat>
  <Paragraphs>177</Paragraphs>
  <Slides>21</Slides>
  <Notes>19</Notes>
  <HiddenSlides>0</HiddenSlides>
  <MMClips>0</MMClips>
  <ScaleCrop>false</ScaleCrop>
  <HeadingPairs>
    <vt:vector size="6" baseType="variant">
      <vt:variant>
        <vt:lpstr>Phông được Dùng</vt:lpstr>
      </vt:variant>
      <vt:variant>
        <vt:i4>5</vt:i4>
      </vt:variant>
      <vt:variant>
        <vt:lpstr>Chủ đề</vt:lpstr>
      </vt:variant>
      <vt:variant>
        <vt:i4>6</vt:i4>
      </vt:variant>
      <vt:variant>
        <vt:lpstr>Tiêu đề Bản chiếu</vt:lpstr>
      </vt:variant>
      <vt:variant>
        <vt:i4>21</vt:i4>
      </vt:variant>
    </vt:vector>
  </HeadingPairs>
  <TitlesOfParts>
    <vt:vector size="32" baseType="lpstr">
      <vt:lpstr>Times New Roman</vt:lpstr>
      <vt:lpstr>Microsoft Yahei</vt:lpstr>
      <vt:lpstr>Arial</vt:lpstr>
      <vt:lpstr>Century Gothic</vt:lpstr>
      <vt:lpstr>Calibri</vt:lpstr>
      <vt:lpstr>Office Theme</vt:lpstr>
      <vt:lpstr>Office Theme</vt:lpstr>
      <vt:lpstr>Office Theme</vt:lpstr>
      <vt:lpstr>Office Theme</vt:lpstr>
      <vt:lpstr>Office Theme</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PHP LÀ GÌ ?</vt:lpstr>
      <vt:lpstr>phpMyAdmin là gì ?</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逆流的小鱼</dc:creator>
  <cp:lastModifiedBy>Kiên Vũ</cp:lastModifiedBy>
  <cp:revision>8</cp:revision>
  <dcterms:created xsi:type="dcterms:W3CDTF">2017-11-02T08:38:29Z</dcterms:created>
  <dcterms:modified xsi:type="dcterms:W3CDTF">2024-11-17T05:13:05Z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16</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17</vt:i4>
  </property>
</Properties>
</file>